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6.xml" ContentType="application/vnd.openxmlformats-officedocument.theme+xml"/>
  <Override PartName="/ppt/slideLayouts/slideLayout2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7" r:id="rId1"/>
    <p:sldMasterId id="2147483741" r:id="rId2"/>
    <p:sldMasterId id="2147483738" r:id="rId3"/>
    <p:sldMasterId id="2147483719" r:id="rId4"/>
    <p:sldMasterId id="2147483687" r:id="rId5"/>
    <p:sldMasterId id="2147483694" r:id="rId6"/>
    <p:sldMasterId id="2147483680" r:id="rId7"/>
  </p:sldMasterIdLst>
  <p:notesMasterIdLst>
    <p:notesMasterId r:id="rId11"/>
  </p:notesMasterIdLst>
  <p:handoutMasterIdLst>
    <p:handoutMasterId r:id="rId12"/>
  </p:handoutMasterIdLst>
  <p:sldIdLst>
    <p:sldId id="346" r:id="rId8"/>
    <p:sldId id="379" r:id="rId9"/>
    <p:sldId id="380" r:id="rId10"/>
  </p:sldIdLst>
  <p:sldSz cx="9144000" cy="6858000" type="screen4x3"/>
  <p:notesSz cx="6858000" cy="9144000"/>
  <p:defaultTextStyle>
    <a:defPPr>
      <a:defRPr lang="en-US"/>
    </a:defPPr>
    <a:lvl1pPr marL="0" algn="l" defTabSz="767951" rtl="0" eaLnBrk="1" latinLnBrk="0" hangingPunct="1">
      <a:defRPr sz="1512" kern="1200">
        <a:solidFill>
          <a:schemeClr val="tx1"/>
        </a:solidFill>
        <a:latin typeface="+mn-lt"/>
        <a:ea typeface="+mn-ea"/>
        <a:cs typeface="+mn-cs"/>
      </a:defRPr>
    </a:lvl1pPr>
    <a:lvl2pPr marL="383976" algn="l" defTabSz="767951" rtl="0" eaLnBrk="1" latinLnBrk="0" hangingPunct="1">
      <a:defRPr sz="1512" kern="1200">
        <a:solidFill>
          <a:schemeClr val="tx1"/>
        </a:solidFill>
        <a:latin typeface="+mn-lt"/>
        <a:ea typeface="+mn-ea"/>
        <a:cs typeface="+mn-cs"/>
      </a:defRPr>
    </a:lvl2pPr>
    <a:lvl3pPr marL="767951" algn="l" defTabSz="767951" rtl="0" eaLnBrk="1" latinLnBrk="0" hangingPunct="1">
      <a:defRPr sz="1512" kern="1200">
        <a:solidFill>
          <a:schemeClr val="tx1"/>
        </a:solidFill>
        <a:latin typeface="+mn-lt"/>
        <a:ea typeface="+mn-ea"/>
        <a:cs typeface="+mn-cs"/>
      </a:defRPr>
    </a:lvl3pPr>
    <a:lvl4pPr marL="1151927" algn="l" defTabSz="767951" rtl="0" eaLnBrk="1" latinLnBrk="0" hangingPunct="1">
      <a:defRPr sz="1512" kern="1200">
        <a:solidFill>
          <a:schemeClr val="tx1"/>
        </a:solidFill>
        <a:latin typeface="+mn-lt"/>
        <a:ea typeface="+mn-ea"/>
        <a:cs typeface="+mn-cs"/>
      </a:defRPr>
    </a:lvl4pPr>
    <a:lvl5pPr marL="1535903" algn="l" defTabSz="767951" rtl="0" eaLnBrk="1" latinLnBrk="0" hangingPunct="1">
      <a:defRPr sz="1512" kern="1200">
        <a:solidFill>
          <a:schemeClr val="tx1"/>
        </a:solidFill>
        <a:latin typeface="+mn-lt"/>
        <a:ea typeface="+mn-ea"/>
        <a:cs typeface="+mn-cs"/>
      </a:defRPr>
    </a:lvl5pPr>
    <a:lvl6pPr marL="1919879" algn="l" defTabSz="767951" rtl="0" eaLnBrk="1" latinLnBrk="0" hangingPunct="1">
      <a:defRPr sz="1512" kern="1200">
        <a:solidFill>
          <a:schemeClr val="tx1"/>
        </a:solidFill>
        <a:latin typeface="+mn-lt"/>
        <a:ea typeface="+mn-ea"/>
        <a:cs typeface="+mn-cs"/>
      </a:defRPr>
    </a:lvl6pPr>
    <a:lvl7pPr marL="2303854" algn="l" defTabSz="767951" rtl="0" eaLnBrk="1" latinLnBrk="0" hangingPunct="1">
      <a:defRPr sz="1512" kern="1200">
        <a:solidFill>
          <a:schemeClr val="tx1"/>
        </a:solidFill>
        <a:latin typeface="+mn-lt"/>
        <a:ea typeface="+mn-ea"/>
        <a:cs typeface="+mn-cs"/>
      </a:defRPr>
    </a:lvl7pPr>
    <a:lvl8pPr marL="2687830" algn="l" defTabSz="767951" rtl="0" eaLnBrk="1" latinLnBrk="0" hangingPunct="1">
      <a:defRPr sz="1512" kern="1200">
        <a:solidFill>
          <a:schemeClr val="tx1"/>
        </a:solidFill>
        <a:latin typeface="+mn-lt"/>
        <a:ea typeface="+mn-ea"/>
        <a:cs typeface="+mn-cs"/>
      </a:defRPr>
    </a:lvl8pPr>
    <a:lvl9pPr marL="3071806" algn="l" defTabSz="767951" rtl="0" eaLnBrk="1" latinLnBrk="0" hangingPunct="1">
      <a:defRPr sz="151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8"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lle H Nguyen" initials="MHN" lastIdx="1" clrIdx="0">
    <p:extLst>
      <p:ext uri="{19B8F6BF-5375-455C-9EA6-DF929625EA0E}">
        <p15:presenceInfo xmlns:p15="http://schemas.microsoft.com/office/powerpoint/2012/main" userId="S::Marielle.H.Nguyen@kp.org::640ad65b-bb76-4d89-a69b-ab2cc368a9f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FFCC"/>
    <a:srgbClr val="66FF66"/>
    <a:srgbClr val="00FF00"/>
    <a:srgbClr val="FFFF99"/>
    <a:srgbClr val="023CBE"/>
    <a:srgbClr val="FF9900"/>
    <a:srgbClr val="FF9933"/>
    <a:srgbClr val="FF3300"/>
    <a:srgbClr val="D54E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68" autoAdjust="0"/>
    <p:restoredTop sz="94727"/>
  </p:normalViewPr>
  <p:slideViewPr>
    <p:cSldViewPr snapToGrid="0" snapToObjects="1">
      <p:cViewPr varScale="1">
        <p:scale>
          <a:sx n="97" d="100"/>
          <a:sy n="97" d="100"/>
        </p:scale>
        <p:origin x="1230" y="84"/>
      </p:cViewPr>
      <p:guideLst>
        <p:guide orient="horz" pos="2148"/>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86E90D-7D16-FB41-B605-6CB19C653476}" type="datetimeFigureOut">
              <a:rPr lang="en-US" smtClean="0"/>
              <a:t>4/22/2021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2C0121-D0B2-074B-BDD4-AB2024E7BAB1}" type="slidenum">
              <a:rPr lang="en-US" smtClean="0"/>
              <a:t>‹#›</a:t>
            </a:fld>
            <a:endParaRPr lang="en-US"/>
          </a:p>
        </p:txBody>
      </p:sp>
    </p:spTree>
    <p:extLst>
      <p:ext uri="{BB962C8B-B14F-4D97-AF65-F5344CB8AC3E}">
        <p14:creationId xmlns:p14="http://schemas.microsoft.com/office/powerpoint/2010/main" val="169509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FDDC07-41FF-2B46-A6FE-7FF0BE66C187}" type="datetimeFigureOut">
              <a:rPr lang="en-US" smtClean="0"/>
              <a:t>4/22/2021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C2AD96-5BFA-ED41-B2D6-EA2206C51099}" type="slidenum">
              <a:rPr lang="en-US" smtClean="0"/>
              <a:t>‹#›</a:t>
            </a:fld>
            <a:endParaRPr lang="en-US"/>
          </a:p>
        </p:txBody>
      </p:sp>
    </p:spTree>
    <p:extLst>
      <p:ext uri="{BB962C8B-B14F-4D97-AF65-F5344CB8AC3E}">
        <p14:creationId xmlns:p14="http://schemas.microsoft.com/office/powerpoint/2010/main" val="1439851831"/>
      </p:ext>
    </p:extLst>
  </p:cSld>
  <p:clrMap bg1="lt1" tx1="dk1" bg2="lt2" tx2="dk2" accent1="accent1" accent2="accent2" accent3="accent3" accent4="accent4" accent5="accent5" accent6="accent6" hlink="hlink" folHlink="folHlink"/>
  <p:notesStyle>
    <a:lvl1pPr marL="0" algn="l" defTabSz="767951" rtl="0" eaLnBrk="1" latinLnBrk="0" hangingPunct="1">
      <a:defRPr sz="1008" kern="1200">
        <a:solidFill>
          <a:schemeClr val="tx1"/>
        </a:solidFill>
        <a:latin typeface="+mn-lt"/>
        <a:ea typeface="+mn-ea"/>
        <a:cs typeface="+mn-cs"/>
      </a:defRPr>
    </a:lvl1pPr>
    <a:lvl2pPr marL="383976" algn="l" defTabSz="767951" rtl="0" eaLnBrk="1" latinLnBrk="0" hangingPunct="1">
      <a:defRPr sz="1008" kern="1200">
        <a:solidFill>
          <a:schemeClr val="tx1"/>
        </a:solidFill>
        <a:latin typeface="+mn-lt"/>
        <a:ea typeface="+mn-ea"/>
        <a:cs typeface="+mn-cs"/>
      </a:defRPr>
    </a:lvl2pPr>
    <a:lvl3pPr marL="767951" algn="l" defTabSz="767951" rtl="0" eaLnBrk="1" latinLnBrk="0" hangingPunct="1">
      <a:defRPr sz="1008" kern="1200">
        <a:solidFill>
          <a:schemeClr val="tx1"/>
        </a:solidFill>
        <a:latin typeface="+mn-lt"/>
        <a:ea typeface="+mn-ea"/>
        <a:cs typeface="+mn-cs"/>
      </a:defRPr>
    </a:lvl3pPr>
    <a:lvl4pPr marL="1151927" algn="l" defTabSz="767951" rtl="0" eaLnBrk="1" latinLnBrk="0" hangingPunct="1">
      <a:defRPr sz="1008" kern="1200">
        <a:solidFill>
          <a:schemeClr val="tx1"/>
        </a:solidFill>
        <a:latin typeface="+mn-lt"/>
        <a:ea typeface="+mn-ea"/>
        <a:cs typeface="+mn-cs"/>
      </a:defRPr>
    </a:lvl4pPr>
    <a:lvl5pPr marL="1535903" algn="l" defTabSz="767951" rtl="0" eaLnBrk="1" latinLnBrk="0" hangingPunct="1">
      <a:defRPr sz="1008" kern="1200">
        <a:solidFill>
          <a:schemeClr val="tx1"/>
        </a:solidFill>
        <a:latin typeface="+mn-lt"/>
        <a:ea typeface="+mn-ea"/>
        <a:cs typeface="+mn-cs"/>
      </a:defRPr>
    </a:lvl5pPr>
    <a:lvl6pPr marL="1919879" algn="l" defTabSz="767951" rtl="0" eaLnBrk="1" latinLnBrk="0" hangingPunct="1">
      <a:defRPr sz="1008" kern="1200">
        <a:solidFill>
          <a:schemeClr val="tx1"/>
        </a:solidFill>
        <a:latin typeface="+mn-lt"/>
        <a:ea typeface="+mn-ea"/>
        <a:cs typeface="+mn-cs"/>
      </a:defRPr>
    </a:lvl6pPr>
    <a:lvl7pPr marL="2303854" algn="l" defTabSz="767951" rtl="0" eaLnBrk="1" latinLnBrk="0" hangingPunct="1">
      <a:defRPr sz="1008" kern="1200">
        <a:solidFill>
          <a:schemeClr val="tx1"/>
        </a:solidFill>
        <a:latin typeface="+mn-lt"/>
        <a:ea typeface="+mn-ea"/>
        <a:cs typeface="+mn-cs"/>
      </a:defRPr>
    </a:lvl7pPr>
    <a:lvl8pPr marL="2687830" algn="l" defTabSz="767951" rtl="0" eaLnBrk="1" latinLnBrk="0" hangingPunct="1">
      <a:defRPr sz="1008" kern="1200">
        <a:solidFill>
          <a:schemeClr val="tx1"/>
        </a:solidFill>
        <a:latin typeface="+mn-lt"/>
        <a:ea typeface="+mn-ea"/>
        <a:cs typeface="+mn-cs"/>
      </a:defRPr>
    </a:lvl8pPr>
    <a:lvl9pPr marL="3071806" algn="l" defTabSz="767951" rtl="0" eaLnBrk="1" latinLnBrk="0" hangingPunct="1">
      <a:defRPr sz="100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C2AD96-5BFA-ED41-B2D6-EA2206C51099}" type="slidenum">
              <a:rPr lang="en-US" smtClean="0"/>
              <a:t>1</a:t>
            </a:fld>
            <a:endParaRPr lang="en-US"/>
          </a:p>
        </p:txBody>
      </p:sp>
    </p:spTree>
    <p:extLst>
      <p:ext uri="{BB962C8B-B14F-4D97-AF65-F5344CB8AC3E}">
        <p14:creationId xmlns:p14="http://schemas.microsoft.com/office/powerpoint/2010/main" val="4270658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tangle 5"/>
          <p:cNvSpPr/>
          <p:nvPr userDrawn="1"/>
        </p:nvSpPr>
        <p:spPr>
          <a:xfrm>
            <a:off x="0" y="1"/>
            <a:ext cx="9144000" cy="6090249"/>
          </a:xfrm>
          <a:prstGeom prst="rect">
            <a:avLst/>
          </a:prstGeom>
          <a:gradFill flip="none" rotWithShape="1">
            <a:gsLst>
              <a:gs pos="0">
                <a:schemeClr val="accent1"/>
              </a:gs>
              <a:gs pos="100000">
                <a:schemeClr val="tx2"/>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0" name="Date Placeholder 3"/>
          <p:cNvSpPr txBox="1">
            <a:spLocks/>
          </p:cNvSpPr>
          <p:nvPr userDrawn="1"/>
        </p:nvSpPr>
        <p:spPr>
          <a:xfrm>
            <a:off x="229779" y="6548858"/>
            <a:ext cx="5864611" cy="253158"/>
          </a:xfrm>
          <a:prstGeom prst="rect">
            <a:avLst/>
          </a:prstGeom>
        </p:spPr>
        <p:txBody>
          <a:bodyPr/>
          <a:lstStyle>
            <a:defPPr>
              <a:defRPr lang="en-US"/>
            </a:defPPr>
            <a:lvl1pPr marL="0" algn="l" defTabSz="1828891" rtl="0" eaLnBrk="1" latinLnBrk="0" hangingPunct="1">
              <a:defRPr sz="2000" kern="1200">
                <a:solidFill>
                  <a:schemeClr val="bg2">
                    <a:lumMod val="50000"/>
                  </a:schemeClr>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a:lstStyle>
          <a:p>
            <a:pPr marL="0" marR="0" lvl="0" indent="0" algn="l" defTabSz="685834"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0" noProof="0" dirty="0">
                <a:ln>
                  <a:noFill/>
                </a:ln>
                <a:solidFill>
                  <a:srgbClr val="E7E6E6">
                    <a:lumMod val="50000"/>
                  </a:srgbClr>
                </a:solidFill>
                <a:effectLst/>
                <a:uLnTx/>
                <a:uFillTx/>
                <a:latin typeface="Arial" panose="020B0604020202020204"/>
                <a:ea typeface=""/>
                <a:cs typeface=""/>
              </a:rPr>
              <a:t>‹#›   |   Copyright © 2017 Kaiser Foundation Health Plan, Inc. </a:t>
            </a:r>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lvl1pPr>
              <a:lnSpc>
                <a:spcPct val="100000"/>
              </a:lnSpc>
              <a:defRPr sz="1950"/>
            </a:lvl1p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_3">
    <p:spTree>
      <p:nvGrpSpPr>
        <p:cNvPr id="1" name=""/>
        <p:cNvGrpSpPr/>
        <p:nvPr/>
      </p:nvGrpSpPr>
      <p:grpSpPr>
        <a:xfrm>
          <a:off x="0" y="0"/>
          <a:ext cx="0" cy="0"/>
          <a:chOff x="0" y="0"/>
          <a:chExt cx="0" cy="0"/>
        </a:xfrm>
      </p:grpSpPr>
      <p:sp>
        <p:nvSpPr>
          <p:cNvPr id="10" name="Rectangle 9"/>
          <p:cNvSpPr/>
          <p:nvPr userDrawn="1"/>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hasCustomPrompt="1"/>
          </p:nvPr>
        </p:nvSpPr>
        <p:spPr>
          <a:xfrm>
            <a:off x="628569" y="2780143"/>
            <a:ext cx="6511767" cy="721244"/>
          </a:xfrm>
          <a:prstGeom prst="rect">
            <a:avLst/>
          </a:prstGeom>
        </p:spPr>
        <p:txBody>
          <a:bodyPr vert="horz" lIns="91440" tIns="45720" rIns="91440" bIns="45720" rtlCol="0" anchor="b" anchorCtr="0">
            <a:noAutofit/>
          </a:bodyPr>
          <a:lstStyle>
            <a:lvl1pPr algn="l">
              <a:lnSpc>
                <a:spcPct val="100000"/>
              </a:lnSpc>
              <a:defRPr b="1" baseline="0">
                <a:solidFill>
                  <a:schemeClr val="accent1">
                    <a:lumMod val="20000"/>
                    <a:lumOff val="80000"/>
                  </a:schemeClr>
                </a:solidFill>
              </a:defRPr>
            </a:lvl1pPr>
          </a:lstStyle>
          <a:p>
            <a:r>
              <a:rPr lang="en-US" dirty="0"/>
              <a:t>A LARGE BOLD STATEMENT GOES HERE AND CAN GO UP TO TWO LINES AND COLOR FOR EMPHASIS</a:t>
            </a:r>
          </a:p>
        </p:txBody>
      </p:sp>
      <p:sp>
        <p:nvSpPr>
          <p:cNvPr id="5" name="Rectangle 4"/>
          <p:cNvSpPr/>
          <p:nvPr userDrawn="1"/>
        </p:nvSpPr>
        <p:spPr>
          <a:xfrm>
            <a:off x="0" y="3429000"/>
            <a:ext cx="67447"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6" name="Rectangle 5"/>
          <p:cNvSpPr/>
          <p:nvPr userDrawn="1"/>
        </p:nvSpPr>
        <p:spPr>
          <a:xfrm>
            <a:off x="0" y="0"/>
            <a:ext cx="67447"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ansition_4">
    <p:spTree>
      <p:nvGrpSpPr>
        <p:cNvPr id="1" name=""/>
        <p:cNvGrpSpPr/>
        <p:nvPr/>
      </p:nvGrpSpPr>
      <p:grpSpPr>
        <a:xfrm>
          <a:off x="0" y="0"/>
          <a:ext cx="0" cy="0"/>
          <a:chOff x="0" y="0"/>
          <a:chExt cx="0" cy="0"/>
        </a:xfrm>
      </p:grpSpPr>
      <p:sp>
        <p:nvSpPr>
          <p:cNvPr id="5" name="Rectangle 4"/>
          <p:cNvSpPr/>
          <p:nvPr userDrawn="1"/>
        </p:nvSpPr>
        <p:spPr>
          <a:xfrm>
            <a:off x="0" y="1671867"/>
            <a:ext cx="9144000" cy="35383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hasCustomPrompt="1"/>
          </p:nvPr>
        </p:nvSpPr>
        <p:spPr>
          <a:xfrm>
            <a:off x="1414848" y="2920013"/>
            <a:ext cx="6314305" cy="978219"/>
          </a:xfrm>
          <a:prstGeom prst="rect">
            <a:avLst/>
          </a:prstGeom>
        </p:spPr>
        <p:txBody>
          <a:bodyPr vert="horz" lIns="91440" tIns="45720" rIns="91440" bIns="45720" rtlCol="0" anchor="ctr" anchorCtr="0">
            <a:noAutofit/>
          </a:bodyPr>
          <a:lstStyle>
            <a:lvl1pPr algn="ctr">
              <a:lnSpc>
                <a:spcPct val="100000"/>
              </a:lnSpc>
              <a:defRPr b="0" baseline="0">
                <a:solidFill>
                  <a:schemeClr val="bg1"/>
                </a:solidFill>
              </a:defRPr>
            </a:lvl1pPr>
          </a:lstStyle>
          <a:p>
            <a:r>
              <a:rPr lang="en-US" dirty="0"/>
              <a:t>“A slide for quotes or message that can be centered within the frame here. ”</a:t>
            </a:r>
          </a:p>
        </p:txBody>
      </p:sp>
      <p:sp>
        <p:nvSpPr>
          <p:cNvPr id="7" name="Text Placeholder 6"/>
          <p:cNvSpPr>
            <a:spLocks noGrp="1"/>
          </p:cNvSpPr>
          <p:nvPr>
            <p:ph type="body" sz="quarter" idx="10" hasCustomPrompt="1"/>
          </p:nvPr>
        </p:nvSpPr>
        <p:spPr>
          <a:xfrm>
            <a:off x="4096219" y="3898232"/>
            <a:ext cx="3632907" cy="385011"/>
          </a:xfrm>
          <a:prstGeom prst="rect">
            <a:avLst/>
          </a:prstGeom>
        </p:spPr>
        <p:txBody>
          <a:bodyPr anchor="ctr" anchorCtr="0"/>
          <a:lstStyle>
            <a:lvl1pPr marL="0" indent="0" algn="r">
              <a:buFontTx/>
              <a:buNone/>
              <a:defRPr sz="1050"/>
            </a:lvl1pPr>
            <a:lvl2pPr marL="171450" indent="0">
              <a:buFontTx/>
              <a:buNone/>
              <a:defRPr/>
            </a:lvl2pPr>
            <a:lvl3pPr marL="342900" indent="0">
              <a:buFontTx/>
              <a:buNone/>
              <a:defRPr/>
            </a:lvl3pPr>
            <a:lvl4pPr marL="514350" indent="0">
              <a:buFontTx/>
              <a:buNone/>
              <a:defRPr/>
            </a:lvl4pPr>
            <a:lvl5pPr marL="685800" indent="0">
              <a:buFontTx/>
              <a:buNone/>
              <a:defRPr/>
            </a:lvl5pPr>
          </a:lstStyle>
          <a:p>
            <a:r>
              <a:rPr lang="en-US" sz="1350" dirty="0">
                <a:solidFill>
                  <a:schemeClr val="accent1">
                    <a:lumMod val="20000"/>
                    <a:lumOff val="80000"/>
                  </a:schemeClr>
                </a:solidFill>
              </a:rPr>
              <a:t>- Use author name if quoting</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ansition_5">
    <p:spTree>
      <p:nvGrpSpPr>
        <p:cNvPr id="1" name=""/>
        <p:cNvGrpSpPr/>
        <p:nvPr/>
      </p:nvGrpSpPr>
      <p:grpSpPr>
        <a:xfrm>
          <a:off x="0" y="0"/>
          <a:ext cx="0" cy="0"/>
          <a:chOff x="0" y="0"/>
          <a:chExt cx="0" cy="0"/>
        </a:xfrm>
      </p:grpSpPr>
      <p:sp>
        <p:nvSpPr>
          <p:cNvPr id="10" name="Rectangle 9"/>
          <p:cNvSpPr/>
          <p:nvPr userDrawn="1"/>
        </p:nvSpPr>
        <p:spPr>
          <a:xfrm>
            <a:off x="0" y="4552950"/>
            <a:ext cx="9144000" cy="23050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hasCustomPrompt="1"/>
          </p:nvPr>
        </p:nvSpPr>
        <p:spPr>
          <a:xfrm>
            <a:off x="628569" y="5210417"/>
            <a:ext cx="6511767" cy="721244"/>
          </a:xfrm>
          <a:prstGeom prst="rect">
            <a:avLst/>
          </a:prstGeom>
        </p:spPr>
        <p:txBody>
          <a:bodyPr vert="horz" lIns="91440" tIns="45720" rIns="91440" bIns="45720" rtlCol="0" anchor="b" anchorCtr="0">
            <a:noAutofit/>
          </a:bodyPr>
          <a:lstStyle>
            <a:lvl1pPr algn="l">
              <a:lnSpc>
                <a:spcPct val="100000"/>
              </a:lnSpc>
              <a:defRPr b="1" baseline="0">
                <a:solidFill>
                  <a:schemeClr val="accent1">
                    <a:lumMod val="20000"/>
                    <a:lumOff val="80000"/>
                  </a:schemeClr>
                </a:solidFill>
              </a:defRPr>
            </a:lvl1pPr>
          </a:lstStyle>
          <a:p>
            <a:r>
              <a:rPr lang="en-US" dirty="0"/>
              <a:t>A LARGE BOLD STATEMENT GOES HERE AND CAN GO UP TO TWO LINES AND COLOR FOR EMPHASIS</a:t>
            </a:r>
          </a:p>
        </p:txBody>
      </p:sp>
      <p:sp>
        <p:nvSpPr>
          <p:cNvPr id="7" name="Rectangle 6"/>
          <p:cNvSpPr/>
          <p:nvPr userDrawn="1"/>
        </p:nvSpPr>
        <p:spPr>
          <a:xfrm>
            <a:off x="0" y="5210417"/>
            <a:ext cx="229779" cy="721244"/>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4" name="Picture Placeholder 3"/>
          <p:cNvSpPr>
            <a:spLocks noGrp="1"/>
          </p:cNvSpPr>
          <p:nvPr>
            <p:ph type="pic" sz="quarter" idx="10"/>
          </p:nvPr>
        </p:nvSpPr>
        <p:spPr>
          <a:xfrm>
            <a:off x="0" y="0"/>
            <a:ext cx="9144000" cy="4552950"/>
          </a:xfrm>
          <a:prstGeom prst="rect">
            <a:avLst/>
          </a:prstGeom>
          <a:solidFill>
            <a:schemeClr val="bg1">
              <a:lumMod val="95000"/>
            </a:schemeClr>
          </a:solidFill>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Family symbol">
    <p:spTree>
      <p:nvGrpSpPr>
        <p:cNvPr id="1" name=""/>
        <p:cNvGrpSpPr/>
        <p:nvPr/>
      </p:nvGrpSpPr>
      <p:grpSpPr>
        <a:xfrm>
          <a:off x="0" y="0"/>
          <a:ext cx="0" cy="0"/>
          <a:chOff x="0" y="0"/>
          <a:chExt cx="0" cy="0"/>
        </a:xfrm>
      </p:grpSpPr>
      <p:sp>
        <p:nvSpPr>
          <p:cNvPr id="5" name="Rectangle 4"/>
          <p:cNvSpPr/>
          <p:nvPr userDrawn="1"/>
        </p:nvSpPr>
        <p:spPr>
          <a:xfrm>
            <a:off x="0" y="1"/>
            <a:ext cx="9144000" cy="6090249"/>
          </a:xfrm>
          <a:prstGeom prst="rect">
            <a:avLst/>
          </a:prstGeom>
          <a:gradFill flip="none" rotWithShape="1">
            <a:gsLst>
              <a:gs pos="0">
                <a:schemeClr val="accent1"/>
              </a:gs>
              <a:gs pos="100000">
                <a:schemeClr val="tx2"/>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pic>
        <p:nvPicPr>
          <p:cNvPr id="14" name="Picture 1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2200844" y="0"/>
            <a:ext cx="11344843" cy="6381474"/>
          </a:xfrm>
          <a:prstGeom prst="rect">
            <a:avLst/>
          </a:prstGeom>
        </p:spPr>
      </p:pic>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6" name="Slide Number Placeholder 1"/>
          <p:cNvSpPr>
            <a:spLocks noGrp="1"/>
          </p:cNvSpPr>
          <p:nvPr>
            <p:ph type="sldNum" sz="quarter" idx="11"/>
          </p:nvPr>
        </p:nvSpPr>
        <p:spPr>
          <a:xfrm>
            <a:off x="245962" y="6381474"/>
            <a:ext cx="6089409" cy="365125"/>
          </a:xfrm>
        </p:spPr>
        <p:txBody>
          <a:bodyPr/>
          <a:lstStyle/>
          <a:p>
            <a:fld id="{8C8B385D-DF67-E241-B0BF-76B80A8E743B}" type="slidenum">
              <a:rPr lang="en-US" smtClean="0"/>
              <a:pPr/>
              <a:t>‹#›</a:t>
            </a:fld>
            <a:r>
              <a:rPr lang="en-US" dirty="0"/>
              <a:t>  |   Copyright © 2017 Kaiser Foundation Health Plan, Inc.</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Line graph">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9142810" cy="6134100"/>
          </a:xfrm>
          <a:prstGeom prst="rect">
            <a:avLst/>
          </a:prstGeom>
        </p:spPr>
      </p:pic>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7" name="Slide Number Placeholder 1"/>
          <p:cNvSpPr>
            <a:spLocks noGrp="1"/>
          </p:cNvSpPr>
          <p:nvPr>
            <p:ph type="sldNum" sz="quarter" idx="11"/>
          </p:nvPr>
        </p:nvSpPr>
        <p:spPr>
          <a:xfrm>
            <a:off x="245962" y="6381474"/>
            <a:ext cx="6089409" cy="365125"/>
          </a:xfrm>
        </p:spPr>
        <p:txBody>
          <a:body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Connected Circles">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2810" cy="6858000"/>
          </a:xfrm>
          <a:prstGeom prst="rect">
            <a:avLst/>
          </a:prstGeom>
        </p:spPr>
      </p:pic>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7" name="Slide Number Placeholder 1"/>
          <p:cNvSpPr>
            <a:spLocks noGrp="1"/>
          </p:cNvSpPr>
          <p:nvPr>
            <p:ph type="sldNum" sz="quarter" idx="11"/>
          </p:nvPr>
        </p:nvSpPr>
        <p:spPr>
          <a:xfrm>
            <a:off x="245962" y="6381474"/>
            <a:ext cx="6089409" cy="365125"/>
          </a:xfrm>
        </p:spPr>
        <p:txBody>
          <a:body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Family symbol + Identifier">
    <p:spTree>
      <p:nvGrpSpPr>
        <p:cNvPr id="1" name=""/>
        <p:cNvGrpSpPr/>
        <p:nvPr/>
      </p:nvGrpSpPr>
      <p:grpSpPr>
        <a:xfrm>
          <a:off x="0" y="0"/>
          <a:ext cx="0" cy="0"/>
          <a:chOff x="0" y="0"/>
          <a:chExt cx="0" cy="0"/>
        </a:xfrm>
      </p:grpSpPr>
      <p:sp>
        <p:nvSpPr>
          <p:cNvPr id="17" name="Rectangle 16"/>
          <p:cNvSpPr/>
          <p:nvPr userDrawn="1"/>
        </p:nvSpPr>
        <p:spPr>
          <a:xfrm>
            <a:off x="0" y="2195236"/>
            <a:ext cx="9144000" cy="4662765"/>
          </a:xfrm>
          <a:prstGeom prst="rect">
            <a:avLst/>
          </a:prstGeom>
          <a:gradFill flip="none" rotWithShape="1">
            <a:gsLst>
              <a:gs pos="0">
                <a:schemeClr val="accent1"/>
              </a:gs>
              <a:gs pos="100000">
                <a:schemeClr val="tx2"/>
              </a:gs>
            </a:gsLst>
            <a:lin ang="0" scaled="0"/>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pic>
        <p:nvPicPr>
          <p:cNvPr id="18" name="Picture 1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2906" y="2087218"/>
            <a:ext cx="9826906" cy="5527635"/>
          </a:xfrm>
          <a:prstGeom prst="rect">
            <a:avLst/>
          </a:prstGeom>
        </p:spPr>
      </p:pic>
      <p:sp>
        <p:nvSpPr>
          <p:cNvPr id="19" name="Title Placeholder 7"/>
          <p:cNvSpPr>
            <a:spLocks noGrp="1"/>
          </p:cNvSpPr>
          <p:nvPr>
            <p:ph type="title"/>
          </p:nvPr>
        </p:nvSpPr>
        <p:spPr>
          <a:xfrm>
            <a:off x="628568" y="1009694"/>
            <a:ext cx="6191272" cy="721244"/>
          </a:xfrm>
          <a:prstGeom prst="rect">
            <a:avLst/>
          </a:prstGeom>
        </p:spPr>
        <p:txBody>
          <a:bodyPr vert="horz" lIns="91440" tIns="45720" rIns="91440" bIns="45720" rtlCol="0" anchor="ctr" anchorCtr="0">
            <a:noAutofit/>
          </a:bodyPr>
          <a:lstStyle>
            <a:lvl1pPr algn="l">
              <a:defRPr>
                <a:solidFill>
                  <a:schemeClr val="tx2"/>
                </a:solidFill>
              </a:defRPr>
            </a:lvl1pPr>
          </a:lstStyle>
          <a:p>
            <a:r>
              <a:rPr lang="en-US" dirty="0"/>
              <a:t>Title of presentation goes in this space</a:t>
            </a:r>
          </a:p>
        </p:txBody>
      </p:sp>
      <p:sp>
        <p:nvSpPr>
          <p:cNvPr id="20" name="Text Placeholder 15"/>
          <p:cNvSpPr>
            <a:spLocks noGrp="1"/>
          </p:cNvSpPr>
          <p:nvPr>
            <p:ph type="body" sz="quarter" idx="10" hasCustomPrompt="1"/>
          </p:nvPr>
        </p:nvSpPr>
        <p:spPr>
          <a:xfrm>
            <a:off x="628568" y="1918467"/>
            <a:ext cx="7886864" cy="276769"/>
          </a:xfrm>
          <a:prstGeom prst="rect">
            <a:avLst/>
          </a:prstGeom>
        </p:spPr>
        <p:txBody>
          <a:bodyPr anchor="b" anchorCtr="0"/>
          <a:lstStyle>
            <a:lvl1pPr marL="0" indent="0" algn="l">
              <a:buFontTx/>
              <a:buNone/>
              <a:defRPr sz="1050" baseline="0">
                <a:solidFill>
                  <a:schemeClr val="tx2"/>
                </a:solidFill>
              </a:defRPr>
            </a:lvl1pPr>
          </a:lstStyle>
          <a:p>
            <a:r>
              <a:rPr lang="en-US" sz="1125" dirty="0"/>
              <a:t>Presenter information</a:t>
            </a:r>
          </a:p>
        </p:txBody>
      </p:sp>
      <p:sp>
        <p:nvSpPr>
          <p:cNvPr id="22" name="Rectangle 21"/>
          <p:cNvSpPr/>
          <p:nvPr userDrawn="1"/>
        </p:nvSpPr>
        <p:spPr>
          <a:xfrm>
            <a:off x="9033493" y="343555"/>
            <a:ext cx="110507" cy="37769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23" name="Text Placeholder 15"/>
          <p:cNvSpPr>
            <a:spLocks noGrp="1"/>
          </p:cNvSpPr>
          <p:nvPr>
            <p:ph type="body" sz="quarter" idx="11" hasCustomPrompt="1"/>
          </p:nvPr>
        </p:nvSpPr>
        <p:spPr>
          <a:xfrm>
            <a:off x="5068297" y="343555"/>
            <a:ext cx="3864524" cy="377690"/>
          </a:xfrm>
          <a:prstGeom prst="rect">
            <a:avLst/>
          </a:prstGeom>
        </p:spPr>
        <p:txBody>
          <a:bodyPr anchor="ctr" anchorCtr="0"/>
          <a:lstStyle>
            <a:lvl1pPr marL="0" indent="0" algn="r">
              <a:buFontTx/>
              <a:buNone/>
              <a:defRPr sz="1050" baseline="0">
                <a:solidFill>
                  <a:schemeClr val="tx2"/>
                </a:solidFill>
              </a:defRPr>
            </a:lvl1pPr>
          </a:lstStyle>
          <a:p>
            <a:r>
              <a:rPr lang="en-US" sz="1125" dirty="0"/>
              <a:t>Identifier (optional)</a:t>
            </a:r>
          </a:p>
        </p:txBody>
      </p:sp>
      <p:sp>
        <p:nvSpPr>
          <p:cNvPr id="10" name="Slide Number Placeholder 1"/>
          <p:cNvSpPr>
            <a:spLocks noGrp="1"/>
          </p:cNvSpPr>
          <p:nvPr>
            <p:ph type="sldNum" sz="quarter" idx="12"/>
          </p:nvPr>
        </p:nvSpPr>
        <p:spPr>
          <a:xfrm>
            <a:off x="245962" y="6381474"/>
            <a:ext cx="6089409" cy="365125"/>
          </a:xfrm>
        </p:spPr>
        <p:txBody>
          <a:bodyPr/>
          <a:lstStyle>
            <a:lvl1pPr>
              <a:defRPr>
                <a:solidFill>
                  <a:schemeClr val="bg1"/>
                </a:solidFill>
              </a:defRPr>
            </a:lvl1pPr>
          </a:lstStyle>
          <a:p>
            <a:fld id="{8C8B385D-DF67-E241-B0BF-76B80A8E743B}" type="slidenum">
              <a:rPr lang="en-US" smtClean="0"/>
              <a:pPr/>
              <a:t>‹#›</a:t>
            </a:fld>
            <a:r>
              <a:rPr lang="en-US"/>
              <a:t>  |   Copyright © 2017 Kaiser Foundation Health Plan, Inc.</a:t>
            </a:r>
          </a:p>
        </p:txBody>
      </p:sp>
      <p:pic>
        <p:nvPicPr>
          <p:cNvPr id="11" name="Picture 10"/>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21438" y="343555"/>
            <a:ext cx="2019300" cy="228600"/>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Dark Blue">
    <p:spTree>
      <p:nvGrpSpPr>
        <p:cNvPr id="1" name=""/>
        <p:cNvGrpSpPr/>
        <p:nvPr/>
      </p:nvGrpSpPr>
      <p:grpSpPr>
        <a:xfrm>
          <a:off x="0" y="0"/>
          <a:ext cx="0" cy="0"/>
          <a:chOff x="0" y="0"/>
          <a:chExt cx="0" cy="0"/>
        </a:xfrm>
      </p:grpSpPr>
      <p:sp>
        <p:nvSpPr>
          <p:cNvPr id="5" name="Rectangle 4"/>
          <p:cNvSpPr/>
          <p:nvPr userDrawn="1"/>
        </p:nvSpPr>
        <p:spPr>
          <a:xfrm>
            <a:off x="0" y="1"/>
            <a:ext cx="9144000" cy="6090249"/>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7"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Mid Blue">
    <p:spTree>
      <p:nvGrpSpPr>
        <p:cNvPr id="1" name=""/>
        <p:cNvGrpSpPr/>
        <p:nvPr/>
      </p:nvGrpSpPr>
      <p:grpSpPr>
        <a:xfrm>
          <a:off x="0" y="0"/>
          <a:ext cx="0" cy="0"/>
          <a:chOff x="0" y="0"/>
          <a:chExt cx="0" cy="0"/>
        </a:xfrm>
      </p:grpSpPr>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4"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Dark Teal">
    <p:spTree>
      <p:nvGrpSpPr>
        <p:cNvPr id="1" name=""/>
        <p:cNvGrpSpPr/>
        <p:nvPr/>
      </p:nvGrpSpPr>
      <p:grpSpPr>
        <a:xfrm>
          <a:off x="0" y="0"/>
          <a:ext cx="0" cy="0"/>
          <a:chOff x="0" y="0"/>
          <a:chExt cx="0" cy="0"/>
        </a:xfrm>
      </p:grpSpPr>
      <p:sp>
        <p:nvSpPr>
          <p:cNvPr id="5" name="Rectangle 4"/>
          <p:cNvSpPr/>
          <p:nvPr userDrawn="1"/>
        </p:nvSpPr>
        <p:spPr>
          <a:xfrm>
            <a:off x="0" y="1"/>
            <a:ext cx="9144000" cy="6090249"/>
          </a:xfrm>
          <a:prstGeom prst="rect">
            <a:avLst/>
          </a:prstGeom>
          <a:solidFill>
            <a:srgbClr val="1673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bg1"/>
                </a:solidFill>
              </a:defRPr>
            </a:lvl1pPr>
          </a:lstStyle>
          <a:p>
            <a:r>
              <a:rPr lang="en-US" sz="1125" dirty="0"/>
              <a:t>Presenter information</a:t>
            </a:r>
          </a:p>
        </p:txBody>
      </p:sp>
      <p:sp>
        <p:nvSpPr>
          <p:cNvPr id="6"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Rectangle 5"/>
          <p:cNvSpPr/>
          <p:nvPr userDrawn="1"/>
        </p:nvSpPr>
        <p:spPr>
          <a:xfrm>
            <a:off x="0" y="1"/>
            <a:ext cx="9144000" cy="6090249"/>
          </a:xfrm>
          <a:prstGeom prst="rect">
            <a:avLst/>
          </a:prstGeom>
          <a:gradFill flip="none" rotWithShape="1">
            <a:gsLst>
              <a:gs pos="100000">
                <a:schemeClr val="accent1">
                  <a:lumMod val="17000"/>
                  <a:lumOff val="83000"/>
                  <a:alpha val="32000"/>
                </a:schemeClr>
              </a:gs>
              <a:gs pos="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0" name="Date Placeholder 3"/>
          <p:cNvSpPr txBox="1">
            <a:spLocks/>
          </p:cNvSpPr>
          <p:nvPr userDrawn="1"/>
        </p:nvSpPr>
        <p:spPr>
          <a:xfrm>
            <a:off x="229779" y="6548858"/>
            <a:ext cx="5864611" cy="253158"/>
          </a:xfrm>
          <a:prstGeom prst="rect">
            <a:avLst/>
          </a:prstGeom>
        </p:spPr>
        <p:txBody>
          <a:bodyPr/>
          <a:lstStyle>
            <a:defPPr>
              <a:defRPr lang="en-US"/>
            </a:defPPr>
            <a:lvl1pPr marL="0" algn="l" defTabSz="1828891" rtl="0" eaLnBrk="1" latinLnBrk="0" hangingPunct="1">
              <a:defRPr sz="2000" kern="1200">
                <a:solidFill>
                  <a:schemeClr val="bg2">
                    <a:lumMod val="50000"/>
                  </a:schemeClr>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a:lstStyle>
          <a:p>
            <a:pPr marL="0" marR="0" lvl="0" indent="0" algn="l" defTabSz="685834" rtl="0" eaLnBrk="1" fontAlgn="auto" latinLnBrk="0" hangingPunct="1">
              <a:lnSpc>
                <a:spcPct val="100000"/>
              </a:lnSpc>
              <a:spcBef>
                <a:spcPts val="0"/>
              </a:spcBef>
              <a:spcAft>
                <a:spcPts val="0"/>
              </a:spcAft>
              <a:buClrTx/>
              <a:buSzTx/>
              <a:buFontTx/>
              <a:buNone/>
              <a:tabLst/>
              <a:defRPr/>
            </a:pPr>
            <a:r>
              <a:rPr kumimoji="0" lang="en-US" sz="750" b="0" i="0" u="none" strike="noStrike" kern="1200" cap="none" spc="0" normalizeH="0" baseline="0" noProof="0" dirty="0">
                <a:ln>
                  <a:noFill/>
                </a:ln>
                <a:solidFill>
                  <a:srgbClr val="E7E6E6">
                    <a:lumMod val="50000"/>
                  </a:srgbClr>
                </a:solidFill>
                <a:effectLst/>
                <a:uLnTx/>
                <a:uFillTx/>
                <a:latin typeface="Arial" panose="020B0604020202020204"/>
                <a:ea typeface=""/>
                <a:cs typeface=""/>
              </a:rPr>
              <a:t>‹#›   |   Copyright © 2017 Kaiser Foundation Health Plan, Inc. </a:t>
            </a:r>
          </a:p>
        </p:txBody>
      </p:sp>
      <p:sp>
        <p:nvSpPr>
          <p:cNvPr id="12"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lvl1pPr>
              <a:lnSpc>
                <a:spcPct val="100000"/>
              </a:lnSpc>
              <a:defRPr sz="1950">
                <a:solidFill>
                  <a:schemeClr val="tx2"/>
                </a:solidFill>
              </a:defRPr>
            </a:lvl1pPr>
          </a:lstStyle>
          <a:p>
            <a:r>
              <a:rPr lang="en-US" dirty="0"/>
              <a:t>Title of presentation goes in this space</a:t>
            </a:r>
          </a:p>
        </p:txBody>
      </p:sp>
      <p:sp>
        <p:nvSpPr>
          <p:cNvPr id="16" name="Text Placeholder 15"/>
          <p:cNvSpPr>
            <a:spLocks noGrp="1"/>
          </p:cNvSpPr>
          <p:nvPr>
            <p:ph type="body" sz="quarter" idx="10" hasCustomPrompt="1"/>
          </p:nvPr>
        </p:nvSpPr>
        <p:spPr>
          <a:xfrm>
            <a:off x="628568" y="4684144"/>
            <a:ext cx="5568704" cy="1155940"/>
          </a:xfrm>
          <a:prstGeom prst="rect">
            <a:avLst/>
          </a:prstGeom>
        </p:spPr>
        <p:txBody>
          <a:bodyPr anchor="b" anchorCtr="0"/>
          <a:lstStyle>
            <a:lvl1pPr marL="0" indent="0">
              <a:buFontTx/>
              <a:buNone/>
              <a:defRPr sz="1050" baseline="0">
                <a:solidFill>
                  <a:schemeClr val="tx2"/>
                </a:solidFill>
              </a:defRPr>
            </a:lvl1pPr>
          </a:lstStyle>
          <a:p>
            <a:r>
              <a:rPr lang="en-US" sz="1125" dirty="0"/>
              <a:t>Presenter information</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7"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8"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
        <p:nvSpPr>
          <p:cNvPr id="2" name="Title 1"/>
          <p:cNvSpPr>
            <a:spLocks noGrp="1"/>
          </p:cNvSpPr>
          <p:nvPr>
            <p:ph type="title" hasCustomPrompt="1"/>
          </p:nvPr>
        </p:nvSpPr>
        <p:spPr>
          <a:xfrm>
            <a:off x="657735" y="705679"/>
            <a:ext cx="6628537" cy="1004887"/>
          </a:xfrm>
        </p:spPr>
        <p:txBody>
          <a:bodyPr/>
          <a:lstStyle>
            <a:lvl1pPr>
              <a:defRPr baseline="0"/>
            </a:lvl1pPr>
          </a:lstStyle>
          <a:p>
            <a:r>
              <a:rPr lang="en-US" dirty="0"/>
              <a:t>Basic 1 Column Slide To Start. Max size Arial Bold 24pt. Title can go to Two lines.</a:t>
            </a:r>
          </a:p>
        </p:txBody>
      </p:sp>
      <p:sp>
        <p:nvSpPr>
          <p:cNvPr id="6" name="Content Placeholder 5"/>
          <p:cNvSpPr>
            <a:spLocks noGrp="1"/>
          </p:cNvSpPr>
          <p:nvPr>
            <p:ph sz="quarter" idx="19"/>
          </p:nvPr>
        </p:nvSpPr>
        <p:spPr>
          <a:xfrm>
            <a:off x="657735" y="1761996"/>
            <a:ext cx="6628537" cy="41529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cSld>
  <p:clrMapOvr>
    <a:masterClrMapping/>
  </p:clrMapOvr>
  <p:extLst>
    <p:ext uri="{DCECCB84-F9BA-43D5-87BE-67443E8EF086}">
      <p15:sldGuideLst xmlns:p15="http://schemas.microsoft.com/office/powerpoint/2012/main">
        <p15:guide id="1" pos="342"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16"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16" userDrawn="1">
          <p15:clr>
            <a:srgbClr val="FBAE40"/>
          </p15:clr>
        </p15:guide>
        <p15:guide id="26" pos="4509" userDrawn="1">
          <p15:clr>
            <a:srgbClr val="FBAE40"/>
          </p15:clr>
        </p15:guide>
        <p15:guide id="27" pos="459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 Column with Photo">
    <p:spTree>
      <p:nvGrpSpPr>
        <p:cNvPr id="1" name=""/>
        <p:cNvGrpSpPr/>
        <p:nvPr/>
      </p:nvGrpSpPr>
      <p:grpSpPr>
        <a:xfrm>
          <a:off x="0" y="0"/>
          <a:ext cx="0" cy="0"/>
          <a:chOff x="0" y="0"/>
          <a:chExt cx="0" cy="0"/>
        </a:xfrm>
      </p:grpSpPr>
      <p:sp>
        <p:nvSpPr>
          <p:cNvPr id="8"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a:t>
            </a:r>
          </a:p>
        </p:txBody>
      </p:sp>
      <p:sp>
        <p:nvSpPr>
          <p:cNvPr id="22" name="Picture Placeholder 21"/>
          <p:cNvSpPr>
            <a:spLocks noGrp="1"/>
          </p:cNvSpPr>
          <p:nvPr>
            <p:ph type="pic" sz="quarter" idx="18"/>
          </p:nvPr>
        </p:nvSpPr>
        <p:spPr>
          <a:xfrm>
            <a:off x="5957707" y="0"/>
            <a:ext cx="3186293" cy="6858000"/>
          </a:xfrm>
          <a:solidFill>
            <a:schemeClr val="bg1">
              <a:lumMod val="95000"/>
            </a:schemeClr>
          </a:solidFill>
        </p:spPr>
        <p:txBody>
          <a:bodyPr anchor="ctr" anchorCtr="1">
            <a:noAutofit/>
          </a:bodyPr>
          <a:lstStyle/>
          <a:p>
            <a:endParaRPr lang="en-US"/>
          </a:p>
        </p:txBody>
      </p:sp>
      <p:sp>
        <p:nvSpPr>
          <p:cNvPr id="10" name="Text Placeholder 2"/>
          <p:cNvSpPr>
            <a:spLocks noGrp="1"/>
          </p:cNvSpPr>
          <p:nvPr>
            <p:ph type="body" sz="quarter" idx="17" hasCustomPrompt="1"/>
          </p:nvPr>
        </p:nvSpPr>
        <p:spPr>
          <a:xfrm>
            <a:off x="666069" y="1761996"/>
            <a:ext cx="4938871" cy="4015374"/>
          </a:xfrm>
        </p:spPr>
        <p:txBody>
          <a:bodyPr>
            <a:noAutofit/>
          </a:bodyPr>
          <a:lstStyle>
            <a:lvl1pPr marL="0" indent="0">
              <a:lnSpc>
                <a:spcPct val="120000"/>
              </a:lnSpc>
              <a:buFontTx/>
              <a:buNone/>
              <a:defRPr baseline="0">
                <a:solidFill>
                  <a:schemeClr val="tx1">
                    <a:lumMod val="85000"/>
                    <a:lumOff val="1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Drag and drop your photo into photo in layout. Body copy goes here. Font is Arial. Standard body copy size is Arial 14pt. Minimal font size is 8pt. Feel free to stylize with bold and italic. Body color is “Black, text 1, lighter 15%” which can be found in the theme color drop down. Avoid PowerPoint WordArt (shadows/gradients/</a:t>
            </a:r>
            <a:r>
              <a:rPr lang="en-US" dirty="0" err="1"/>
              <a:t>etc</a:t>
            </a:r>
            <a:r>
              <a:rPr lang="en-US" dirty="0"/>
              <a:t>) styling. Keep transitions simple</a:t>
            </a:r>
          </a:p>
        </p:txBody>
      </p:sp>
      <p:sp>
        <p:nvSpPr>
          <p:cNvPr id="13" name="Title 1"/>
          <p:cNvSpPr>
            <a:spLocks noGrp="1"/>
          </p:cNvSpPr>
          <p:nvPr>
            <p:ph type="title" hasCustomPrompt="1"/>
          </p:nvPr>
        </p:nvSpPr>
        <p:spPr>
          <a:xfrm>
            <a:off x="666068" y="705679"/>
            <a:ext cx="4938872" cy="1004887"/>
          </a:xfrm>
        </p:spPr>
        <p:txBody>
          <a:bodyPr/>
          <a:lstStyle>
            <a:lvl1pPr>
              <a:defRPr baseline="0"/>
            </a:lvl1pPr>
          </a:lstStyle>
          <a:p>
            <a:r>
              <a:rPr lang="en-US" dirty="0"/>
              <a:t>1 column with photo on right side of slide</a:t>
            </a:r>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16"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Tree>
  </p:cSld>
  <p:clrMapOvr>
    <a:masterClrMapping/>
  </p:clrMapOvr>
  <p:extLst>
    <p:ext uri="{DCECCB84-F9BA-43D5-87BE-67443E8EF086}">
      <p15:sldGuideLst xmlns:p15="http://schemas.microsoft.com/office/powerpoint/2012/main">
        <p15:guide id="1" pos="333"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28"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 Column with 3 Photos">
    <p:spTree>
      <p:nvGrpSpPr>
        <p:cNvPr id="1" name=""/>
        <p:cNvGrpSpPr/>
        <p:nvPr/>
      </p:nvGrpSpPr>
      <p:grpSpPr>
        <a:xfrm>
          <a:off x="0" y="0"/>
          <a:ext cx="0" cy="0"/>
          <a:chOff x="0" y="0"/>
          <a:chExt cx="0" cy="0"/>
        </a:xfrm>
      </p:grpSpPr>
      <p:sp>
        <p:nvSpPr>
          <p:cNvPr id="22" name="Picture Placeholder 21"/>
          <p:cNvSpPr>
            <a:spLocks noGrp="1"/>
          </p:cNvSpPr>
          <p:nvPr>
            <p:ph type="pic" sz="quarter" idx="18"/>
          </p:nvPr>
        </p:nvSpPr>
        <p:spPr>
          <a:xfrm>
            <a:off x="7271986" y="0"/>
            <a:ext cx="1872014" cy="6858000"/>
          </a:xfrm>
          <a:solidFill>
            <a:schemeClr val="bg1">
              <a:lumMod val="95000"/>
            </a:schemeClr>
          </a:solidFill>
        </p:spPr>
        <p:txBody>
          <a:bodyPr anchor="ctr" anchorCtr="1">
            <a:noAutofit/>
          </a:bodyPr>
          <a:lstStyle/>
          <a:p>
            <a:endParaRPr lang="en-US" dirty="0"/>
          </a:p>
        </p:txBody>
      </p:sp>
      <p:sp>
        <p:nvSpPr>
          <p:cNvPr id="3" name="Picture Placeholder 2"/>
          <p:cNvSpPr>
            <a:spLocks noGrp="1"/>
          </p:cNvSpPr>
          <p:nvPr>
            <p:ph type="pic" sz="quarter" idx="19"/>
          </p:nvPr>
        </p:nvSpPr>
        <p:spPr>
          <a:xfrm>
            <a:off x="4667037" y="1"/>
            <a:ext cx="2490664" cy="3353447"/>
          </a:xfrm>
          <a:solidFill>
            <a:schemeClr val="bg1">
              <a:lumMod val="95000"/>
            </a:schemeClr>
          </a:solidFill>
        </p:spPr>
        <p:txBody>
          <a:bodyPr anchor="ctr" anchorCtr="1">
            <a:noAutofit/>
          </a:bodyPr>
          <a:lstStyle/>
          <a:p>
            <a:endParaRPr lang="en-US"/>
          </a:p>
        </p:txBody>
      </p:sp>
      <p:sp>
        <p:nvSpPr>
          <p:cNvPr id="10" name="Picture Placeholder 2"/>
          <p:cNvSpPr>
            <a:spLocks noGrp="1"/>
          </p:cNvSpPr>
          <p:nvPr>
            <p:ph type="pic" sz="quarter" idx="20"/>
          </p:nvPr>
        </p:nvSpPr>
        <p:spPr>
          <a:xfrm>
            <a:off x="4667037" y="3556036"/>
            <a:ext cx="2490663" cy="3301965"/>
          </a:xfrm>
          <a:solidFill>
            <a:schemeClr val="bg1">
              <a:lumMod val="95000"/>
            </a:schemeClr>
          </a:solidFill>
        </p:spPr>
        <p:txBody>
          <a:bodyPr anchor="ctr" anchorCtr="1"/>
          <a:lstStyle/>
          <a:p>
            <a:endParaRPr lang="en-US" dirty="0"/>
          </a:p>
        </p:txBody>
      </p:sp>
      <p:sp>
        <p:nvSpPr>
          <p:cNvPr id="14" name="Text Placeholder 2"/>
          <p:cNvSpPr>
            <a:spLocks noGrp="1"/>
          </p:cNvSpPr>
          <p:nvPr>
            <p:ph type="body" sz="quarter" idx="17" hasCustomPrompt="1"/>
          </p:nvPr>
        </p:nvSpPr>
        <p:spPr>
          <a:xfrm>
            <a:off x="666068" y="1710566"/>
            <a:ext cx="3604717" cy="4015374"/>
          </a:xfrm>
        </p:spPr>
        <p:txBody>
          <a:bodyPr>
            <a:noAutofit/>
          </a:bodyPr>
          <a:lstStyle>
            <a:lvl1pPr marL="0" indent="0">
              <a:lnSpc>
                <a:spcPct val="120000"/>
              </a:lnSpc>
              <a:buFontTx/>
              <a:buNone/>
              <a:defRPr baseline="0">
                <a:solidFill>
                  <a:schemeClr val="tx1">
                    <a:lumMod val="85000"/>
                    <a:lumOff val="1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Drag and drop photos into desired position. Body copy goes here. Font is Arial. Standard body copy size is Arial 14pt. Minimal font size is 8pt. Feel free to stylize with bold and italic. Body color is “Black, text 1, lighter 15%” which can be found in the theme color drop down. Avoid PowerPoint WordArt (shadows/gradients/</a:t>
            </a:r>
            <a:r>
              <a:rPr lang="en-US" dirty="0" err="1"/>
              <a:t>etc</a:t>
            </a:r>
            <a:r>
              <a:rPr lang="en-US" dirty="0"/>
              <a:t>) styling. Keep transitions simple</a:t>
            </a:r>
          </a:p>
        </p:txBody>
      </p:sp>
      <p:sp>
        <p:nvSpPr>
          <p:cNvPr id="15" name="Title 1"/>
          <p:cNvSpPr>
            <a:spLocks noGrp="1"/>
          </p:cNvSpPr>
          <p:nvPr>
            <p:ph type="title" hasCustomPrompt="1"/>
          </p:nvPr>
        </p:nvSpPr>
        <p:spPr>
          <a:xfrm>
            <a:off x="666068" y="705679"/>
            <a:ext cx="3604717" cy="1004887"/>
          </a:xfrm>
        </p:spPr>
        <p:txBody>
          <a:bodyPr/>
          <a:lstStyle>
            <a:lvl1pPr>
              <a:defRPr baseline="0"/>
            </a:lvl1pPr>
          </a:lstStyle>
          <a:p>
            <a:r>
              <a:rPr lang="en-US" dirty="0"/>
              <a:t>Multiple photos on right side</a:t>
            </a:r>
          </a:p>
        </p:txBody>
      </p:sp>
      <p:sp>
        <p:nvSpPr>
          <p:cNvPr id="11" name="Slide Number Placeholder 8"/>
          <p:cNvSpPr>
            <a:spLocks noGrp="1"/>
          </p:cNvSpPr>
          <p:nvPr>
            <p:ph type="sldNum" sz="quarter" idx="4"/>
          </p:nvPr>
        </p:nvSpPr>
        <p:spPr>
          <a:xfrm>
            <a:off x="245962" y="6381474"/>
            <a:ext cx="430678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16"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Tree>
  </p:cSld>
  <p:clrMapOvr>
    <a:masterClrMapping/>
  </p:clrMapOvr>
  <p:extLst>
    <p:ext uri="{DCECCB84-F9BA-43D5-87BE-67443E8EF086}">
      <p15:sldGuideLst xmlns:p15="http://schemas.microsoft.com/office/powerpoint/2012/main">
        <p15:guide id="1" pos="333"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84"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28"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666068" y="705679"/>
            <a:ext cx="6491633" cy="1004887"/>
          </a:xfrm>
        </p:spPr>
        <p:txBody>
          <a:bodyPr/>
          <a:lstStyle>
            <a:lvl1pPr>
              <a:defRPr baseline="0"/>
            </a:lvl1pPr>
          </a:lstStyle>
          <a:p>
            <a:r>
              <a:rPr lang="en-US" dirty="0"/>
              <a:t>2 column layout.</a:t>
            </a:r>
          </a:p>
        </p:txBody>
      </p:sp>
      <p:sp>
        <p:nvSpPr>
          <p:cNvPr id="4" name="Content Placeholder 3"/>
          <p:cNvSpPr>
            <a:spLocks noGrp="1"/>
          </p:cNvSpPr>
          <p:nvPr>
            <p:ph sz="quarter" idx="20"/>
          </p:nvPr>
        </p:nvSpPr>
        <p:spPr>
          <a:xfrm>
            <a:off x="4885689" y="1761996"/>
            <a:ext cx="3957718" cy="4015374"/>
          </a:xfrm>
        </p:spPr>
        <p:txBody>
          <a:bodyPr/>
          <a:lstStyle>
            <a:lvl1pPr marL="214313" indent="-214313">
              <a:lnSpc>
                <a:spcPct val="100000"/>
              </a:lnSpc>
              <a:buFont typeface="Arial" charset="0"/>
              <a:buChar char="•"/>
              <a:defRPr/>
            </a:lvl1pPr>
          </a:lstStyle>
          <a:p>
            <a:pPr lvl="0"/>
            <a:r>
              <a:rPr lang="en-US" dirty="0"/>
              <a:t>Click to edit Master text styles</a:t>
            </a:r>
          </a:p>
        </p:txBody>
      </p:sp>
      <p:sp>
        <p:nvSpPr>
          <p:cNvPr id="6" name="Content Placeholder 5"/>
          <p:cNvSpPr>
            <a:spLocks noGrp="1"/>
          </p:cNvSpPr>
          <p:nvPr>
            <p:ph sz="quarter" idx="21"/>
          </p:nvPr>
        </p:nvSpPr>
        <p:spPr>
          <a:xfrm>
            <a:off x="657735" y="1761996"/>
            <a:ext cx="3613051" cy="4015374"/>
          </a:xfrm>
        </p:spPr>
        <p:txBody>
          <a:bodyPr/>
          <a:lstStyle>
            <a:lvl1pPr marL="171450" indent="-171450">
              <a:lnSpc>
                <a:spcPct val="100000"/>
              </a:lnSpc>
              <a:buFont typeface="Arial" charset="0"/>
              <a:buChar char="•"/>
              <a:defRPr/>
            </a:lvl1pPr>
            <a:lvl2pPr marL="514350" indent="-171450">
              <a:lnSpc>
                <a:spcPct val="100000"/>
              </a:lnSpc>
              <a:buFont typeface="Arial" charset="0"/>
              <a:buChar char="•"/>
              <a:defRPr/>
            </a:lvl2pPr>
            <a:lvl3pPr marL="857250" indent="-171450">
              <a:lnSpc>
                <a:spcPct val="100000"/>
              </a:lnSpc>
              <a:buFont typeface="Arial" charset="0"/>
              <a:buChar char="•"/>
              <a:defRPr/>
            </a:lvl3pPr>
            <a:lvl4pPr marL="1200150" indent="-171450">
              <a:lnSpc>
                <a:spcPct val="100000"/>
              </a:lnSpc>
              <a:buFont typeface="Arial" charset="0"/>
              <a:buChar char="•"/>
              <a:defRPr/>
            </a:lvl4pPr>
            <a:lvl5pPr marL="1543050" indent="-171450">
              <a:lnSpc>
                <a:spcPct val="100000"/>
              </a:lnSpc>
              <a:buFont typeface="Arial"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9"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11"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Tree>
  </p:cSld>
  <p:clrMapOvr>
    <a:masterClrMapping/>
  </p:clrMapOvr>
  <p:extLst>
    <p:ext uri="{DCECCB84-F9BA-43D5-87BE-67443E8EF086}">
      <p15:sldGuideLst xmlns:p15="http://schemas.microsoft.com/office/powerpoint/2012/main">
        <p15:guide id="1" pos="333" userDrawn="1">
          <p15:clr>
            <a:srgbClr val="FBAE40"/>
          </p15:clr>
        </p15:guide>
        <p15:guide id="2" pos="414" userDrawn="1">
          <p15:clr>
            <a:srgbClr val="FBAE40"/>
          </p15:clr>
        </p15:guide>
        <p15:guide id="3" pos="765"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35"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28"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16" name="Title 1"/>
          <p:cNvSpPr>
            <a:spLocks noGrp="1"/>
          </p:cNvSpPr>
          <p:nvPr>
            <p:ph type="title" hasCustomPrompt="1"/>
          </p:nvPr>
        </p:nvSpPr>
        <p:spPr>
          <a:xfrm>
            <a:off x="665917" y="831654"/>
            <a:ext cx="7806063" cy="722714"/>
          </a:xfrm>
        </p:spPr>
        <p:txBody>
          <a:bodyPr>
            <a:noAutofit/>
          </a:bodyPr>
          <a:lstStyle>
            <a:lvl1pPr algn="ctr">
              <a:defRPr baseline="0"/>
            </a:lvl1pPr>
          </a:lstStyle>
          <a:p>
            <a:r>
              <a:rPr lang="en-US" dirty="0"/>
              <a:t>Three Column Key Points</a:t>
            </a:r>
          </a:p>
        </p:txBody>
      </p:sp>
      <p:sp>
        <p:nvSpPr>
          <p:cNvPr id="4" name="Picture Placeholder 3"/>
          <p:cNvSpPr>
            <a:spLocks noGrp="1"/>
          </p:cNvSpPr>
          <p:nvPr>
            <p:ph type="pic" sz="quarter" idx="20"/>
          </p:nvPr>
        </p:nvSpPr>
        <p:spPr>
          <a:xfrm>
            <a:off x="914213" y="2613968"/>
            <a:ext cx="1977966" cy="2012693"/>
          </a:xfrm>
          <a:solidFill>
            <a:schemeClr val="bg1">
              <a:lumMod val="95000"/>
            </a:schemeClr>
          </a:solidFill>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a:p>
        </p:txBody>
      </p:sp>
      <p:sp>
        <p:nvSpPr>
          <p:cNvPr id="17" name="Picture Placeholder 3"/>
          <p:cNvSpPr>
            <a:spLocks noGrp="1"/>
          </p:cNvSpPr>
          <p:nvPr>
            <p:ph type="pic" sz="quarter" idx="21"/>
          </p:nvPr>
        </p:nvSpPr>
        <p:spPr>
          <a:xfrm>
            <a:off x="3575875" y="2613968"/>
            <a:ext cx="1977966" cy="2012693"/>
          </a:xfrm>
          <a:solidFill>
            <a:schemeClr val="bg1">
              <a:lumMod val="95000"/>
            </a:schemeClr>
          </a:solidFill>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a:p>
        </p:txBody>
      </p:sp>
      <p:sp>
        <p:nvSpPr>
          <p:cNvPr id="18" name="Picture Placeholder 3"/>
          <p:cNvSpPr>
            <a:spLocks noGrp="1"/>
          </p:cNvSpPr>
          <p:nvPr>
            <p:ph type="pic" sz="quarter" idx="22"/>
          </p:nvPr>
        </p:nvSpPr>
        <p:spPr>
          <a:xfrm>
            <a:off x="6261761" y="2613968"/>
            <a:ext cx="1977966" cy="2012693"/>
          </a:xfrm>
          <a:solidFill>
            <a:schemeClr val="bg1">
              <a:lumMod val="95000"/>
            </a:schemeClr>
          </a:solidFill>
        </p:spPr>
        <p:txBody>
          <a:bodyPr>
            <a:noAutofit/>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endParaRPr lang="en-US"/>
          </a:p>
        </p:txBody>
      </p:sp>
      <p:sp>
        <p:nvSpPr>
          <p:cNvPr id="12" name="Text Placeholder 11"/>
          <p:cNvSpPr>
            <a:spLocks noGrp="1"/>
          </p:cNvSpPr>
          <p:nvPr>
            <p:ph type="body" sz="quarter" idx="23" hasCustomPrompt="1"/>
          </p:nvPr>
        </p:nvSpPr>
        <p:spPr>
          <a:xfrm>
            <a:off x="1986299" y="1770903"/>
            <a:ext cx="5171402" cy="701288"/>
          </a:xfrm>
        </p:spPr>
        <p:txBody>
          <a:bodyPr>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baseline="0">
                <a:solidFill>
                  <a:schemeClr val="tx1">
                    <a:lumMod val="85000"/>
                    <a:lumOff val="15000"/>
                  </a:schemeClr>
                </a:solidFill>
              </a:defRPr>
            </a:lvl1pPr>
          </a:lstStyle>
          <a:p>
            <a:r>
              <a:rPr lang="en-US" dirty="0">
                <a:effectLst/>
                <a:latin typeface="Arial" charset="0"/>
              </a:rPr>
              <a:t>Short and concise overview can go in this space, and up to two lines if necessary.</a:t>
            </a:r>
          </a:p>
        </p:txBody>
      </p:sp>
      <p:sp>
        <p:nvSpPr>
          <p:cNvPr id="19" name="Text Placeholder 11"/>
          <p:cNvSpPr>
            <a:spLocks noGrp="1"/>
          </p:cNvSpPr>
          <p:nvPr>
            <p:ph type="body" sz="quarter" idx="24" hasCustomPrompt="1"/>
          </p:nvPr>
        </p:nvSpPr>
        <p:spPr>
          <a:xfrm>
            <a:off x="914213" y="4766977"/>
            <a:ext cx="1977966" cy="1047415"/>
          </a:xfrm>
        </p:spPr>
        <p:txBody>
          <a:bodyPr wrap="square">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baseline="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20" name="Text Placeholder 11"/>
          <p:cNvSpPr>
            <a:spLocks noGrp="1"/>
          </p:cNvSpPr>
          <p:nvPr>
            <p:ph type="body" sz="quarter" idx="25" hasCustomPrompt="1"/>
          </p:nvPr>
        </p:nvSpPr>
        <p:spPr>
          <a:xfrm>
            <a:off x="3575874" y="4766977"/>
            <a:ext cx="1977966" cy="1047415"/>
          </a:xfrm>
        </p:spPr>
        <p:txBody>
          <a:bodyPr>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21" name="Text Placeholder 11"/>
          <p:cNvSpPr>
            <a:spLocks noGrp="1"/>
          </p:cNvSpPr>
          <p:nvPr>
            <p:ph type="body" sz="quarter" idx="26" hasCustomPrompt="1"/>
          </p:nvPr>
        </p:nvSpPr>
        <p:spPr>
          <a:xfrm>
            <a:off x="6261760" y="4766977"/>
            <a:ext cx="1977966" cy="1047415"/>
          </a:xfrm>
        </p:spPr>
        <p:txBody>
          <a:bodyPr>
            <a:noAutofit/>
          </a:bodyPr>
          <a:lstStyle>
            <a:lvl1pPr marL="0" marR="0" indent="0" algn="ctr" defTabSz="685800" rtl="0" eaLnBrk="1" fontAlgn="auto" latinLnBrk="0" hangingPunct="1">
              <a:lnSpc>
                <a:spcPts val="1800"/>
              </a:lnSpc>
              <a:spcBef>
                <a:spcPts val="750"/>
              </a:spcBef>
              <a:spcAft>
                <a:spcPts val="0"/>
              </a:spcAft>
              <a:buClrTx/>
              <a:buSzTx/>
              <a:buFontTx/>
              <a:buNone/>
              <a:tabLst/>
              <a:defRPr sz="1200">
                <a:solidFill>
                  <a:schemeClr val="tx1">
                    <a:lumMod val="85000"/>
                    <a:lumOff val="15000"/>
                  </a:schemeClr>
                </a:solidFill>
              </a:defRPr>
            </a:lvl1pPr>
          </a:lstStyle>
          <a:p>
            <a:r>
              <a:rPr lang="en-US" dirty="0">
                <a:effectLst/>
                <a:latin typeface="Arial" charset="0"/>
              </a:rPr>
              <a:t>Keep supporting points clear and simple. Try not to exceed three lines.</a:t>
            </a:r>
          </a:p>
        </p:txBody>
      </p:sp>
      <p:sp>
        <p:nvSpPr>
          <p:cNvPr id="13"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
        <p:nvSpPr>
          <p:cNvPr id="15"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22"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Tree>
  </p:cSld>
  <p:clrMapOvr>
    <a:masterClrMapping/>
  </p:clrMapOvr>
  <p:extLst>
    <p:ext uri="{DCECCB84-F9BA-43D5-87BE-67443E8EF086}">
      <p15:sldGuideLst xmlns:p15="http://schemas.microsoft.com/office/powerpoint/2012/main">
        <p15:guide id="1" pos="342" userDrawn="1">
          <p15:clr>
            <a:srgbClr val="FBAE40"/>
          </p15:clr>
        </p15:guide>
        <p15:guide id="2" pos="414"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2007" userDrawn="1">
          <p15:clr>
            <a:srgbClr val="FBAE40"/>
          </p15:clr>
        </p15:guide>
        <p15:guide id="10" pos="2079" userDrawn="1">
          <p15:clr>
            <a:srgbClr val="FBAE40"/>
          </p15:clr>
        </p15:guide>
        <p15:guide id="11" pos="2421" userDrawn="1">
          <p15:clr>
            <a:srgbClr val="FBAE40"/>
          </p15:clr>
        </p15:guide>
        <p15:guide id="12" pos="2493" userDrawn="1">
          <p15:clr>
            <a:srgbClr val="FBAE40"/>
          </p15:clr>
        </p15:guide>
        <p15:guide id="13" pos="2844" userDrawn="1">
          <p15:clr>
            <a:srgbClr val="FBAE40"/>
          </p15:clr>
        </p15:guide>
        <p15:guide id="14" pos="2916"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76" userDrawn="1">
          <p15:clr>
            <a:srgbClr val="FBAE40"/>
          </p15:clr>
        </p15:guide>
        <p15:guide id="21" pos="4923" userDrawn="1">
          <p15:clr>
            <a:srgbClr val="FBAE40"/>
          </p15:clr>
        </p15:guide>
        <p15:guide id="22" pos="5004" userDrawn="1">
          <p15:clr>
            <a:srgbClr val="FBAE40"/>
          </p15:clr>
        </p15:guide>
        <p15:guide id="23" pos="5328" userDrawn="1">
          <p15:clr>
            <a:srgbClr val="FBAE40"/>
          </p15:clr>
        </p15:guide>
        <p15:guide id="24" pos="5418" userDrawn="1">
          <p15:clr>
            <a:srgbClr val="FBAE40"/>
          </p15:clr>
        </p15:guide>
        <p15:guide id="25" orient="horz" pos="216"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KP Template Blank">
    <p:spTree>
      <p:nvGrpSpPr>
        <p:cNvPr id="1" name=""/>
        <p:cNvGrpSpPr/>
        <p:nvPr/>
      </p:nvGrpSpPr>
      <p:grpSpPr>
        <a:xfrm>
          <a:off x="0" y="0"/>
          <a:ext cx="0" cy="0"/>
          <a:chOff x="0" y="0"/>
          <a:chExt cx="0" cy="0"/>
        </a:xfrm>
      </p:grpSpPr>
      <p:sp>
        <p:nvSpPr>
          <p:cNvPr id="5"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750">
                <a:solidFill>
                  <a:schemeClr val="tx1">
                    <a:tint val="75000"/>
                  </a:schemeClr>
                </a:solidFill>
              </a:defRPr>
            </a:lvl1pPr>
          </a:lstStyle>
          <a:p>
            <a:fld id="{8C8B385D-DF67-E241-B0BF-76B80A8E743B}" type="slidenum">
              <a:rPr lang="en-US" smtClean="0"/>
              <a:pPr/>
              <a:t>‹#›</a:t>
            </a:fld>
            <a:endParaRPr lang="en-US" dirty="0"/>
          </a:p>
        </p:txBody>
      </p:sp>
      <p:sp>
        <p:nvSpPr>
          <p:cNvPr id="6" name="Text Placeholder 10"/>
          <p:cNvSpPr>
            <a:spLocks noGrp="1"/>
          </p:cNvSpPr>
          <p:nvPr>
            <p:ph type="body" sz="quarter" idx="14" hasCustomPrompt="1"/>
          </p:nvPr>
        </p:nvSpPr>
        <p:spPr>
          <a:xfrm>
            <a:off x="229779" y="202589"/>
            <a:ext cx="2855141" cy="194651"/>
          </a:xfrm>
        </p:spPr>
        <p:txBody>
          <a:bodyPr wrap="none">
            <a:noAutofit/>
          </a:bodyPr>
          <a:lstStyle>
            <a:lvl1pPr marL="0" indent="0" algn="l">
              <a:buNone/>
              <a:defRPr sz="900" baseline="0">
                <a:solidFill>
                  <a:schemeClr val="tx1">
                    <a:lumMod val="75000"/>
                    <a:lumOff val="25000"/>
                  </a:schemeClr>
                </a:solidFill>
              </a:defRPr>
            </a:lvl1pPr>
          </a:lstStyle>
          <a:p>
            <a:pPr lvl="0"/>
            <a:r>
              <a:rPr lang="en-US" dirty="0"/>
              <a:t>CONTENT DESCRIPTION (optional)</a:t>
            </a:r>
          </a:p>
        </p:txBody>
      </p:sp>
      <p:sp>
        <p:nvSpPr>
          <p:cNvPr id="9" name="Text Placeholder 10"/>
          <p:cNvSpPr>
            <a:spLocks noGrp="1"/>
          </p:cNvSpPr>
          <p:nvPr>
            <p:ph type="body" sz="quarter" idx="15" hasCustomPrompt="1"/>
          </p:nvPr>
        </p:nvSpPr>
        <p:spPr>
          <a:xfrm>
            <a:off x="5988350" y="202589"/>
            <a:ext cx="2855141" cy="194651"/>
          </a:xfrm>
        </p:spPr>
        <p:txBody>
          <a:bodyPr wrap="none">
            <a:noAutofit/>
          </a:bodyPr>
          <a:lstStyle>
            <a:lvl1pPr marL="0" indent="0" algn="r">
              <a:buNone/>
              <a:defRPr sz="900" baseline="0">
                <a:solidFill>
                  <a:schemeClr val="tx1">
                    <a:lumMod val="75000"/>
                    <a:lumOff val="25000"/>
                  </a:schemeClr>
                </a:solidFill>
              </a:defRPr>
            </a:lvl1pPr>
          </a:lstStyle>
          <a:p>
            <a:pPr lvl="0"/>
            <a:r>
              <a:rPr lang="en-US" dirty="0"/>
              <a:t>DEPARTMENT NAME (optional)</a:t>
            </a:r>
          </a:p>
        </p:txBody>
      </p:sp>
    </p:spTree>
  </p:cSld>
  <p:clrMapOvr>
    <a:masterClrMapping/>
  </p:clrMapOvr>
  <p:extLst>
    <p:ext uri="{DCECCB84-F9BA-43D5-87BE-67443E8EF086}">
      <p15:sldGuideLst xmlns:p15="http://schemas.microsoft.com/office/powerpoint/2012/main">
        <p15:guide id="1" pos="351" userDrawn="1">
          <p15:clr>
            <a:srgbClr val="FBAE40"/>
          </p15:clr>
        </p15:guide>
        <p15:guide id="2" pos="405" userDrawn="1">
          <p15:clr>
            <a:srgbClr val="FBAE40"/>
          </p15:clr>
        </p15:guide>
        <p15:guide id="3" pos="756" userDrawn="1">
          <p15:clr>
            <a:srgbClr val="FBAE40"/>
          </p15:clr>
        </p15:guide>
        <p15:guide id="4" pos="828" userDrawn="1">
          <p15:clr>
            <a:srgbClr val="FBAE40"/>
          </p15:clr>
        </p15:guide>
        <p15:guide id="5" pos="1170" userDrawn="1">
          <p15:clr>
            <a:srgbClr val="FBAE40"/>
          </p15:clr>
        </p15:guide>
        <p15:guide id="6" pos="1251" userDrawn="1">
          <p15:clr>
            <a:srgbClr val="FBAE40"/>
          </p15:clr>
        </p15:guide>
        <p15:guide id="7" pos="1593" userDrawn="1">
          <p15:clr>
            <a:srgbClr val="FBAE40"/>
          </p15:clr>
        </p15:guide>
        <p15:guide id="8" pos="1665" userDrawn="1">
          <p15:clr>
            <a:srgbClr val="FBAE40"/>
          </p15:clr>
        </p15:guide>
        <p15:guide id="9" pos="1998" userDrawn="1">
          <p15:clr>
            <a:srgbClr val="FBAE40"/>
          </p15:clr>
        </p15:guide>
        <p15:guide id="10" pos="2088" userDrawn="1">
          <p15:clr>
            <a:srgbClr val="FBAE40"/>
          </p15:clr>
        </p15:guide>
        <p15:guide id="11" pos="2412" userDrawn="1">
          <p15:clr>
            <a:srgbClr val="FBAE40"/>
          </p15:clr>
        </p15:guide>
        <p15:guide id="12" pos="2493" userDrawn="1">
          <p15:clr>
            <a:srgbClr val="FBAE40"/>
          </p15:clr>
        </p15:guide>
        <p15:guide id="13" pos="2835" userDrawn="1">
          <p15:clr>
            <a:srgbClr val="FBAE40"/>
          </p15:clr>
        </p15:guide>
        <p15:guide id="14" pos="2925" userDrawn="1">
          <p15:clr>
            <a:srgbClr val="FBAE40"/>
          </p15:clr>
        </p15:guide>
        <p15:guide id="15" pos="3249" userDrawn="1">
          <p15:clr>
            <a:srgbClr val="FBAE40"/>
          </p15:clr>
        </p15:guide>
        <p15:guide id="16" pos="3339" userDrawn="1">
          <p15:clr>
            <a:srgbClr val="FBAE40"/>
          </p15:clr>
        </p15:guide>
        <p15:guide id="17" pos="3672" userDrawn="1">
          <p15:clr>
            <a:srgbClr val="FBAE40"/>
          </p15:clr>
        </p15:guide>
        <p15:guide id="18" pos="3753" userDrawn="1">
          <p15:clr>
            <a:srgbClr val="FBAE40"/>
          </p15:clr>
        </p15:guide>
        <p15:guide id="19" pos="4086" userDrawn="1">
          <p15:clr>
            <a:srgbClr val="FBAE40"/>
          </p15:clr>
        </p15:guide>
        <p15:guide id="20" pos="4167" userDrawn="1">
          <p15:clr>
            <a:srgbClr val="FBAE40"/>
          </p15:clr>
        </p15:guide>
        <p15:guide id="21" pos="4923" userDrawn="1">
          <p15:clr>
            <a:srgbClr val="FBAE40"/>
          </p15:clr>
        </p15:guide>
        <p15:guide id="22" pos="5004" userDrawn="1">
          <p15:clr>
            <a:srgbClr val="FBAE40"/>
          </p15:clr>
        </p15:guide>
        <p15:guide id="23" pos="5337" userDrawn="1">
          <p15:clr>
            <a:srgbClr val="FBAE40"/>
          </p15:clr>
        </p15:guide>
        <p15:guide id="24" pos="5418" userDrawn="1">
          <p15:clr>
            <a:srgbClr val="FBAE40"/>
          </p15:clr>
        </p15:guide>
        <p15:guide id="25" orient="horz" pos="216" userDrawn="1">
          <p15:clr>
            <a:srgbClr val="FBAE40"/>
          </p15:clr>
        </p15:guide>
        <p15:guide id="26" pos="4509" userDrawn="1">
          <p15:clr>
            <a:srgbClr val="FBAE40"/>
          </p15:clr>
        </p15:guide>
        <p15:guide id="27" pos="4581"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extBox 1"/>
          <p:cNvSpPr txBox="1"/>
          <p:nvPr userDrawn="1"/>
        </p:nvSpPr>
        <p:spPr>
          <a:xfrm>
            <a:off x="152400" y="6477000"/>
            <a:ext cx="1135247" cy="246221"/>
          </a:xfrm>
          <a:prstGeom prst="rect">
            <a:avLst/>
          </a:prstGeom>
          <a:noFill/>
        </p:spPr>
        <p:txBody>
          <a:bodyPr wrap="none" rtlCol="0">
            <a:spAutoFit/>
          </a:bodyPr>
          <a:lstStyle/>
          <a:p>
            <a:r>
              <a:rPr lang="en-US" sz="1000" dirty="0"/>
              <a:t>Copyrights apply</a:t>
            </a:r>
          </a:p>
        </p:txBody>
      </p:sp>
    </p:spTree>
    <p:extLst>
      <p:ext uri="{BB962C8B-B14F-4D97-AF65-F5344CB8AC3E}">
        <p14:creationId xmlns:p14="http://schemas.microsoft.com/office/powerpoint/2010/main" val="32868586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rue 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sz="1000"/>
            </a:lvl1pPr>
          </a:lstStyle>
          <a:p>
            <a:fld id="{8C8B385D-DF67-E241-B0BF-76B80A8E7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_Photo Top">
    <p:spTree>
      <p:nvGrpSpPr>
        <p:cNvPr id="1" name=""/>
        <p:cNvGrpSpPr/>
        <p:nvPr/>
      </p:nvGrpSpPr>
      <p:grpSpPr>
        <a:xfrm>
          <a:off x="0" y="0"/>
          <a:ext cx="0" cy="0"/>
          <a:chOff x="0" y="0"/>
          <a:chExt cx="0" cy="0"/>
        </a:xfrm>
      </p:grpSpPr>
      <p:sp>
        <p:nvSpPr>
          <p:cNvPr id="12" name="Title Placeholder 7"/>
          <p:cNvSpPr>
            <a:spLocks noGrp="1"/>
          </p:cNvSpPr>
          <p:nvPr>
            <p:ph type="title"/>
          </p:nvPr>
        </p:nvSpPr>
        <p:spPr>
          <a:xfrm>
            <a:off x="628568" y="4323522"/>
            <a:ext cx="7886864" cy="721244"/>
          </a:xfrm>
          <a:prstGeom prst="rect">
            <a:avLst/>
          </a:prstGeom>
        </p:spPr>
        <p:txBody>
          <a:bodyPr vert="horz" lIns="91440" tIns="45720" rIns="91440" bIns="45720" rtlCol="0" anchor="ctr">
            <a:normAutofit/>
          </a:bodyPr>
          <a:lstStyle>
            <a:lvl1pPr>
              <a:lnSpc>
                <a:spcPct val="100000"/>
              </a:lnSpc>
              <a:defRPr/>
            </a:lvl1pPr>
          </a:lstStyle>
          <a:p>
            <a:r>
              <a:rPr lang="en-US" dirty="0"/>
              <a:t>Title of presentation goes in this space</a:t>
            </a:r>
          </a:p>
        </p:txBody>
      </p:sp>
      <p:sp>
        <p:nvSpPr>
          <p:cNvPr id="16" name="Text Placeholder 15"/>
          <p:cNvSpPr>
            <a:spLocks noGrp="1"/>
          </p:cNvSpPr>
          <p:nvPr>
            <p:ph type="body" sz="quarter" idx="10" hasCustomPrompt="1"/>
          </p:nvPr>
        </p:nvSpPr>
        <p:spPr>
          <a:xfrm>
            <a:off x="628568" y="5347252"/>
            <a:ext cx="7886864" cy="565219"/>
          </a:xfrm>
          <a:prstGeom prst="rect">
            <a:avLst/>
          </a:prstGeom>
        </p:spPr>
        <p:txBody>
          <a:bodyPr anchor="b" anchorCtr="0"/>
          <a:lstStyle>
            <a:lvl1pPr marL="0" indent="0" algn="ctr">
              <a:buFontTx/>
              <a:buNone/>
              <a:defRPr sz="1050" baseline="0">
                <a:solidFill>
                  <a:schemeClr val="tx2"/>
                </a:solidFill>
              </a:defRPr>
            </a:lvl1pPr>
          </a:lstStyle>
          <a:p>
            <a:r>
              <a:rPr lang="en-US" sz="1125" dirty="0"/>
              <a:t>Presenter information</a:t>
            </a:r>
          </a:p>
        </p:txBody>
      </p:sp>
      <p:sp>
        <p:nvSpPr>
          <p:cNvPr id="3" name="Picture Placeholder 2"/>
          <p:cNvSpPr>
            <a:spLocks noGrp="1"/>
          </p:cNvSpPr>
          <p:nvPr>
            <p:ph type="pic" sz="quarter" idx="11"/>
          </p:nvPr>
        </p:nvSpPr>
        <p:spPr>
          <a:xfrm>
            <a:off x="0" y="0"/>
            <a:ext cx="9143405" cy="3826669"/>
          </a:xfrm>
          <a:prstGeom prst="rect">
            <a:avLst/>
          </a:prstGeom>
          <a:noFill/>
        </p:spPr>
        <p:txBody>
          <a:bodyPr/>
          <a:lstStyle/>
          <a:p>
            <a:endParaRPr lang="en-US"/>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_3 Photos">
    <p:spTree>
      <p:nvGrpSpPr>
        <p:cNvPr id="1" name=""/>
        <p:cNvGrpSpPr/>
        <p:nvPr/>
      </p:nvGrpSpPr>
      <p:grpSpPr>
        <a:xfrm>
          <a:off x="0" y="0"/>
          <a:ext cx="0" cy="0"/>
          <a:chOff x="0" y="0"/>
          <a:chExt cx="0" cy="0"/>
        </a:xfrm>
      </p:grpSpPr>
      <p:sp>
        <p:nvSpPr>
          <p:cNvPr id="14" name="Title Placeholder 7"/>
          <p:cNvSpPr>
            <a:spLocks noGrp="1"/>
          </p:cNvSpPr>
          <p:nvPr>
            <p:ph type="title"/>
          </p:nvPr>
        </p:nvSpPr>
        <p:spPr>
          <a:xfrm>
            <a:off x="628568" y="4323522"/>
            <a:ext cx="7886864" cy="721244"/>
          </a:xfrm>
          <a:prstGeom prst="rect">
            <a:avLst/>
          </a:prstGeom>
        </p:spPr>
        <p:txBody>
          <a:bodyPr vert="horz" lIns="91440" tIns="45720" rIns="91440" bIns="45720" rtlCol="0" anchor="ctr">
            <a:normAutofit/>
          </a:bodyPr>
          <a:lstStyle>
            <a:lvl1pPr>
              <a:lnSpc>
                <a:spcPct val="100000"/>
              </a:lnSpc>
              <a:defRPr/>
            </a:lvl1pPr>
          </a:lstStyle>
          <a:p>
            <a:r>
              <a:rPr lang="en-US" dirty="0"/>
              <a:t>Title of presentation goes in this space</a:t>
            </a:r>
          </a:p>
        </p:txBody>
      </p:sp>
      <p:sp>
        <p:nvSpPr>
          <p:cNvPr id="15" name="Text Placeholder 15"/>
          <p:cNvSpPr>
            <a:spLocks noGrp="1"/>
          </p:cNvSpPr>
          <p:nvPr>
            <p:ph type="body" sz="quarter" idx="10" hasCustomPrompt="1"/>
          </p:nvPr>
        </p:nvSpPr>
        <p:spPr>
          <a:xfrm>
            <a:off x="628568" y="5347252"/>
            <a:ext cx="7886864" cy="565219"/>
          </a:xfrm>
          <a:prstGeom prst="rect">
            <a:avLst/>
          </a:prstGeom>
        </p:spPr>
        <p:txBody>
          <a:bodyPr anchor="b" anchorCtr="0"/>
          <a:lstStyle>
            <a:lvl1pPr marL="0" indent="0" algn="ctr">
              <a:buFontTx/>
              <a:buNone/>
              <a:defRPr sz="1050" baseline="0">
                <a:solidFill>
                  <a:schemeClr val="tx2"/>
                </a:solidFill>
              </a:defRPr>
            </a:lvl1pPr>
          </a:lstStyle>
          <a:p>
            <a:r>
              <a:rPr lang="en-US" sz="1125" dirty="0"/>
              <a:t>Presenter information</a:t>
            </a:r>
          </a:p>
        </p:txBody>
      </p:sp>
      <p:sp>
        <p:nvSpPr>
          <p:cNvPr id="3" name="Picture Placeholder 2"/>
          <p:cNvSpPr>
            <a:spLocks noGrp="1"/>
          </p:cNvSpPr>
          <p:nvPr>
            <p:ph type="pic" sz="quarter" idx="11"/>
          </p:nvPr>
        </p:nvSpPr>
        <p:spPr>
          <a:xfrm>
            <a:off x="0" y="0"/>
            <a:ext cx="3052960" cy="3365500"/>
          </a:xfrm>
          <a:prstGeom prst="rect">
            <a:avLst/>
          </a:prstGeom>
          <a:solidFill>
            <a:schemeClr val="bg1">
              <a:lumMod val="95000"/>
            </a:schemeClr>
          </a:solidFill>
        </p:spPr>
        <p:txBody>
          <a:bodyPr/>
          <a:lstStyle/>
          <a:p>
            <a:endParaRPr lang="en-US"/>
          </a:p>
        </p:txBody>
      </p:sp>
      <p:sp>
        <p:nvSpPr>
          <p:cNvPr id="5" name="Picture Placeholder 4"/>
          <p:cNvSpPr>
            <a:spLocks noGrp="1"/>
          </p:cNvSpPr>
          <p:nvPr>
            <p:ph type="pic" sz="quarter" idx="12"/>
          </p:nvPr>
        </p:nvSpPr>
        <p:spPr>
          <a:xfrm>
            <a:off x="3052961" y="0"/>
            <a:ext cx="3052960" cy="3365500"/>
          </a:xfrm>
          <a:prstGeom prst="rect">
            <a:avLst/>
          </a:prstGeom>
          <a:solidFill>
            <a:schemeClr val="bg1">
              <a:lumMod val="95000"/>
            </a:schemeClr>
          </a:solidFill>
        </p:spPr>
        <p:txBody>
          <a:bodyPr/>
          <a:lstStyle/>
          <a:p>
            <a:endParaRPr lang="en-US"/>
          </a:p>
        </p:txBody>
      </p:sp>
      <p:sp>
        <p:nvSpPr>
          <p:cNvPr id="12" name="Picture Placeholder 11"/>
          <p:cNvSpPr>
            <a:spLocks noGrp="1"/>
          </p:cNvSpPr>
          <p:nvPr>
            <p:ph type="pic" sz="quarter" idx="13"/>
          </p:nvPr>
        </p:nvSpPr>
        <p:spPr>
          <a:xfrm>
            <a:off x="6105921" y="0"/>
            <a:ext cx="3037484" cy="3365500"/>
          </a:xfrm>
          <a:prstGeom prst="rect">
            <a:avLst/>
          </a:prstGeom>
          <a:solidFill>
            <a:schemeClr val="bg1">
              <a:lumMod val="95000"/>
            </a:schemeClr>
          </a:solidFill>
        </p:spPr>
        <p:txBody>
          <a:bodyPr/>
          <a:lstStyle/>
          <a:p>
            <a:endParaRPr lang="en-US"/>
          </a:p>
        </p:txBody>
      </p:sp>
      <p:sp>
        <p:nvSpPr>
          <p:cNvPr id="10"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Photo Bottom 1">
    <p:spTree>
      <p:nvGrpSpPr>
        <p:cNvPr id="1" name=""/>
        <p:cNvGrpSpPr/>
        <p:nvPr/>
      </p:nvGrpSpPr>
      <p:grpSpPr>
        <a:xfrm>
          <a:off x="0" y="0"/>
          <a:ext cx="0" cy="0"/>
          <a:chOff x="0" y="0"/>
          <a:chExt cx="0" cy="0"/>
        </a:xfrm>
      </p:grpSpPr>
      <p:sp>
        <p:nvSpPr>
          <p:cNvPr id="9" name="Title Placeholder 7"/>
          <p:cNvSpPr>
            <a:spLocks noGrp="1"/>
          </p:cNvSpPr>
          <p:nvPr>
            <p:ph type="title"/>
          </p:nvPr>
        </p:nvSpPr>
        <p:spPr>
          <a:xfrm>
            <a:off x="628568" y="1060790"/>
            <a:ext cx="7886864" cy="721244"/>
          </a:xfrm>
          <a:prstGeom prst="rect">
            <a:avLst/>
          </a:prstGeom>
        </p:spPr>
        <p:txBody>
          <a:bodyPr vert="horz" lIns="91440" tIns="45720" rIns="91440" bIns="45720" rtlCol="0" anchor="ctr" anchorCtr="0">
            <a:normAutofit/>
          </a:bodyPr>
          <a:lstStyle>
            <a:lvl1pPr algn="l">
              <a:lnSpc>
                <a:spcPct val="100000"/>
              </a:lnSpc>
              <a:defRPr sz="1950"/>
            </a:lvl1pPr>
          </a:lstStyle>
          <a:p>
            <a:r>
              <a:rPr lang="en-US" dirty="0"/>
              <a:t>Title of presentation goes in this space</a:t>
            </a:r>
          </a:p>
        </p:txBody>
      </p:sp>
      <p:sp>
        <p:nvSpPr>
          <p:cNvPr id="10" name="Text Placeholder 15"/>
          <p:cNvSpPr>
            <a:spLocks noGrp="1"/>
          </p:cNvSpPr>
          <p:nvPr>
            <p:ph type="body" sz="quarter" idx="10" hasCustomPrompt="1"/>
          </p:nvPr>
        </p:nvSpPr>
        <p:spPr>
          <a:xfrm>
            <a:off x="628568" y="1782034"/>
            <a:ext cx="7886864" cy="413202"/>
          </a:xfrm>
          <a:prstGeom prst="rect">
            <a:avLst/>
          </a:prstGeom>
        </p:spPr>
        <p:txBody>
          <a:bodyPr anchor="b" anchorCtr="0"/>
          <a:lstStyle>
            <a:lvl1pPr marL="0" indent="0" algn="l">
              <a:buFontTx/>
              <a:buNone/>
              <a:defRPr sz="1050" baseline="0">
                <a:solidFill>
                  <a:schemeClr val="tx2"/>
                </a:solidFill>
              </a:defRPr>
            </a:lvl1pPr>
          </a:lstStyle>
          <a:p>
            <a:r>
              <a:rPr lang="en-US" sz="1125" dirty="0"/>
              <a:t>Presenter information</a:t>
            </a:r>
          </a:p>
        </p:txBody>
      </p:sp>
      <p:pic>
        <p:nvPicPr>
          <p:cNvPr id="11" name="Picture 10"/>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4489" y="360453"/>
            <a:ext cx="1721421" cy="259871"/>
          </a:xfrm>
          <a:prstGeom prst="rect">
            <a:avLst/>
          </a:prstGeom>
        </p:spPr>
      </p:pic>
      <p:sp>
        <p:nvSpPr>
          <p:cNvPr id="3" name="Picture Placeholder 2"/>
          <p:cNvSpPr>
            <a:spLocks noGrp="1"/>
          </p:cNvSpPr>
          <p:nvPr>
            <p:ph type="pic" sz="quarter" idx="11"/>
          </p:nvPr>
        </p:nvSpPr>
        <p:spPr>
          <a:xfrm>
            <a:off x="7453" y="2305050"/>
            <a:ext cx="9143405" cy="4579397"/>
          </a:xfrm>
          <a:prstGeom prst="rect">
            <a:avLst/>
          </a:prstGeom>
          <a:solidFill>
            <a:schemeClr val="bg1">
              <a:lumMod val="95000"/>
            </a:schemeClr>
          </a:solidFill>
        </p:spPr>
        <p:txBody>
          <a:bodyPr wrap="square">
            <a:noAutofit/>
          </a:bodyPr>
          <a:lstStyle/>
          <a:p>
            <a:endParaRPr lang="en-US"/>
          </a:p>
        </p:txBody>
      </p:sp>
      <p:sp>
        <p:nvSpPr>
          <p:cNvPr id="7"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_Photo Bottom 2">
    <p:spTree>
      <p:nvGrpSpPr>
        <p:cNvPr id="1" name=""/>
        <p:cNvGrpSpPr/>
        <p:nvPr/>
      </p:nvGrpSpPr>
      <p:grpSpPr>
        <a:xfrm>
          <a:off x="0" y="0"/>
          <a:ext cx="0" cy="0"/>
          <a:chOff x="0" y="0"/>
          <a:chExt cx="0" cy="0"/>
        </a:xfrm>
      </p:grpSpPr>
      <p:sp>
        <p:nvSpPr>
          <p:cNvPr id="13" name="Slide Number Placeholder 5"/>
          <p:cNvSpPr>
            <a:spLocks noGrp="1"/>
          </p:cNvSpPr>
          <p:nvPr>
            <p:ph type="sldNum" sz="quarter" idx="4"/>
          </p:nvPr>
        </p:nvSpPr>
        <p:spPr>
          <a:xfrm>
            <a:off x="229779" y="6589128"/>
            <a:ext cx="4437258" cy="268873"/>
          </a:xfrm>
          <a:prstGeom prst="rect">
            <a:avLst/>
          </a:prstGeom>
        </p:spPr>
        <p:txBody>
          <a:bodyPr vert="horz" lIns="91440" tIns="45720" rIns="91440" bIns="45720" rtlCol="0" anchor="ctr"/>
          <a:lstStyle>
            <a:lvl1pPr algn="l">
              <a:defRPr sz="750">
                <a:solidFill>
                  <a:schemeClr val="tx1">
                    <a:tint val="75000"/>
                  </a:schemeClr>
                </a:solidFill>
              </a:defRPr>
            </a:lvl1pPr>
          </a:lstStyle>
          <a:p>
            <a:fld id="{37856311-FCBD-DE47-A7A5-5FEB27551E75}" type="slidenum">
              <a:rPr lang="en-US" smtClean="0"/>
              <a:pPr/>
              <a:t>‹#›</a:t>
            </a:fld>
            <a:r>
              <a:rPr lang="en-US"/>
              <a:t>   |   Copyright © 2017 Kaiser Foundation Health Plan, Inc. </a:t>
            </a:r>
          </a:p>
          <a:p>
            <a:pPr fontAlgn="t"/>
            <a:endParaRPr lang="en-US"/>
          </a:p>
        </p:txBody>
      </p:sp>
      <p:sp>
        <p:nvSpPr>
          <p:cNvPr id="16" name="Rectangle 15"/>
          <p:cNvSpPr/>
          <p:nvPr userDrawn="1"/>
        </p:nvSpPr>
        <p:spPr>
          <a:xfrm>
            <a:off x="9033493" y="343555"/>
            <a:ext cx="110507" cy="37769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7" name="Text Placeholder 15"/>
          <p:cNvSpPr>
            <a:spLocks noGrp="1"/>
          </p:cNvSpPr>
          <p:nvPr>
            <p:ph type="body" sz="quarter" idx="11" hasCustomPrompt="1"/>
          </p:nvPr>
        </p:nvSpPr>
        <p:spPr>
          <a:xfrm>
            <a:off x="5068297" y="343555"/>
            <a:ext cx="3864524" cy="377690"/>
          </a:xfrm>
          <a:prstGeom prst="rect">
            <a:avLst/>
          </a:prstGeom>
        </p:spPr>
        <p:txBody>
          <a:bodyPr anchor="ctr" anchorCtr="0"/>
          <a:lstStyle>
            <a:lvl1pPr marL="0" indent="0" algn="r">
              <a:buFontTx/>
              <a:buNone/>
              <a:defRPr sz="1050" baseline="0">
                <a:solidFill>
                  <a:schemeClr val="tx2"/>
                </a:solidFill>
              </a:defRPr>
            </a:lvl1pPr>
          </a:lstStyle>
          <a:p>
            <a:r>
              <a:rPr lang="en-US" sz="1125" dirty="0"/>
              <a:t>Identifier</a:t>
            </a:r>
          </a:p>
        </p:txBody>
      </p:sp>
      <p:pic>
        <p:nvPicPr>
          <p:cNvPr id="18" name="Picture 17"/>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14489" y="360453"/>
            <a:ext cx="1721421" cy="259871"/>
          </a:xfrm>
          <a:prstGeom prst="rect">
            <a:avLst/>
          </a:prstGeom>
        </p:spPr>
      </p:pic>
      <p:sp>
        <p:nvSpPr>
          <p:cNvPr id="19" name="Picture Placeholder 2"/>
          <p:cNvSpPr>
            <a:spLocks noGrp="1"/>
          </p:cNvSpPr>
          <p:nvPr>
            <p:ph type="pic" sz="quarter" idx="12"/>
          </p:nvPr>
        </p:nvSpPr>
        <p:spPr>
          <a:xfrm>
            <a:off x="7453" y="2305050"/>
            <a:ext cx="9143405" cy="4579397"/>
          </a:xfrm>
          <a:prstGeom prst="rect">
            <a:avLst/>
          </a:prstGeom>
          <a:solidFill>
            <a:schemeClr val="bg1">
              <a:lumMod val="95000"/>
            </a:schemeClr>
          </a:solidFill>
        </p:spPr>
        <p:txBody>
          <a:bodyPr wrap="square">
            <a:noAutofit/>
          </a:bodyPr>
          <a:lstStyle/>
          <a:p>
            <a:endParaRPr lang="en-US"/>
          </a:p>
        </p:txBody>
      </p:sp>
      <p:sp>
        <p:nvSpPr>
          <p:cNvPr id="22" name="Title Placeholder 7"/>
          <p:cNvSpPr>
            <a:spLocks noGrp="1"/>
          </p:cNvSpPr>
          <p:nvPr>
            <p:ph type="title"/>
          </p:nvPr>
        </p:nvSpPr>
        <p:spPr>
          <a:xfrm>
            <a:off x="628568" y="1060790"/>
            <a:ext cx="7886864" cy="721244"/>
          </a:xfrm>
          <a:prstGeom prst="rect">
            <a:avLst/>
          </a:prstGeom>
        </p:spPr>
        <p:txBody>
          <a:bodyPr vert="horz" lIns="91440" tIns="45720" rIns="91440" bIns="45720" rtlCol="0" anchor="ctr" anchorCtr="0">
            <a:normAutofit/>
          </a:bodyPr>
          <a:lstStyle>
            <a:lvl1pPr algn="l">
              <a:lnSpc>
                <a:spcPct val="100000"/>
              </a:lnSpc>
              <a:defRPr sz="1950"/>
            </a:lvl1pPr>
          </a:lstStyle>
          <a:p>
            <a:r>
              <a:rPr lang="en-US" dirty="0"/>
              <a:t>Title of presentation goes in this space</a:t>
            </a:r>
          </a:p>
        </p:txBody>
      </p:sp>
      <p:sp>
        <p:nvSpPr>
          <p:cNvPr id="23" name="Text Placeholder 15"/>
          <p:cNvSpPr>
            <a:spLocks noGrp="1"/>
          </p:cNvSpPr>
          <p:nvPr>
            <p:ph type="body" sz="quarter" idx="10" hasCustomPrompt="1"/>
          </p:nvPr>
        </p:nvSpPr>
        <p:spPr>
          <a:xfrm>
            <a:off x="628568" y="1782034"/>
            <a:ext cx="7886864" cy="413202"/>
          </a:xfrm>
          <a:prstGeom prst="rect">
            <a:avLst/>
          </a:prstGeom>
        </p:spPr>
        <p:txBody>
          <a:bodyPr anchor="b" anchorCtr="0"/>
          <a:lstStyle>
            <a:lvl1pPr marL="0" indent="0" algn="l">
              <a:buFontTx/>
              <a:buNone/>
              <a:defRPr sz="1050" baseline="0">
                <a:solidFill>
                  <a:schemeClr val="tx2"/>
                </a:solidFill>
              </a:defRPr>
            </a:lvl1pPr>
          </a:lstStyle>
          <a:p>
            <a:r>
              <a:rPr lang="en-US" sz="1125" dirty="0"/>
              <a:t>Presenter information</a:t>
            </a:r>
          </a:p>
        </p:txBody>
      </p:sp>
      <p:sp>
        <p:nvSpPr>
          <p:cNvPr id="9" name="Slide Number Placeholder 8"/>
          <p:cNvSpPr txBox="1">
            <a:spLocks/>
          </p:cNvSpPr>
          <p:nvPr userDrawn="1"/>
        </p:nvSpPr>
        <p:spPr>
          <a:xfrm>
            <a:off x="245962" y="6381474"/>
            <a:ext cx="6089409" cy="365125"/>
          </a:xfrm>
          <a:prstGeom prst="rect">
            <a:avLst/>
          </a:prstGeom>
        </p:spPr>
        <p:txBody>
          <a:bodyPr vert="horz" lIns="34286" tIns="17143" rIns="34286" bIns="17143" rtlCol="0" anchor="b" anchorCtr="0"/>
          <a:lstStyle>
            <a:defPPr>
              <a:defRPr lang="en-US"/>
            </a:defPPr>
            <a:lvl1pPr marL="0" algn="l" defTabSz="1828891" rtl="0" eaLnBrk="1" latinLnBrk="0" hangingPunct="1">
              <a:defRPr sz="2000" kern="1200">
                <a:solidFill>
                  <a:schemeClr val="tx1">
                    <a:tint val="75000"/>
                  </a:schemeClr>
                </a:solidFill>
                <a:latin typeface="+mn-lt"/>
                <a:ea typeface="+mn-ea"/>
                <a:cs typeface="+mn-cs"/>
              </a:defRPr>
            </a:lvl1pPr>
            <a:lvl2pPr marL="914446" algn="l" defTabSz="1828891" rtl="0" eaLnBrk="1" latinLnBrk="0" hangingPunct="1">
              <a:defRPr sz="3600" kern="1200">
                <a:solidFill>
                  <a:schemeClr val="tx1"/>
                </a:solidFill>
                <a:latin typeface="+mn-lt"/>
                <a:ea typeface="+mn-ea"/>
                <a:cs typeface="+mn-cs"/>
              </a:defRPr>
            </a:lvl2pPr>
            <a:lvl3pPr marL="1828891" algn="l" defTabSz="1828891" rtl="0" eaLnBrk="1" latinLnBrk="0" hangingPunct="1">
              <a:defRPr sz="3600" kern="1200">
                <a:solidFill>
                  <a:schemeClr val="tx1"/>
                </a:solidFill>
                <a:latin typeface="+mn-lt"/>
                <a:ea typeface="+mn-ea"/>
                <a:cs typeface="+mn-cs"/>
              </a:defRPr>
            </a:lvl3pPr>
            <a:lvl4pPr marL="2743337" algn="l" defTabSz="1828891" rtl="0" eaLnBrk="1" latinLnBrk="0" hangingPunct="1">
              <a:defRPr sz="3600" kern="1200">
                <a:solidFill>
                  <a:schemeClr val="tx1"/>
                </a:solidFill>
                <a:latin typeface="+mn-lt"/>
                <a:ea typeface="+mn-ea"/>
                <a:cs typeface="+mn-cs"/>
              </a:defRPr>
            </a:lvl4pPr>
            <a:lvl5pPr marL="3657783" algn="l" defTabSz="1828891" rtl="0" eaLnBrk="1" latinLnBrk="0" hangingPunct="1">
              <a:defRPr sz="3600" kern="1200">
                <a:solidFill>
                  <a:schemeClr val="tx1"/>
                </a:solidFill>
                <a:latin typeface="+mn-lt"/>
                <a:ea typeface="+mn-ea"/>
                <a:cs typeface="+mn-cs"/>
              </a:defRPr>
            </a:lvl5pPr>
            <a:lvl6pPr marL="4572229" algn="l" defTabSz="1828891" rtl="0" eaLnBrk="1" latinLnBrk="0" hangingPunct="1">
              <a:defRPr sz="3600" kern="1200">
                <a:solidFill>
                  <a:schemeClr val="tx1"/>
                </a:solidFill>
                <a:latin typeface="+mn-lt"/>
                <a:ea typeface="+mn-ea"/>
                <a:cs typeface="+mn-cs"/>
              </a:defRPr>
            </a:lvl6pPr>
            <a:lvl7pPr marL="5486674" algn="l" defTabSz="1828891" rtl="0" eaLnBrk="1" latinLnBrk="0" hangingPunct="1">
              <a:defRPr sz="3600" kern="1200">
                <a:solidFill>
                  <a:schemeClr val="tx1"/>
                </a:solidFill>
                <a:latin typeface="+mn-lt"/>
                <a:ea typeface="+mn-ea"/>
                <a:cs typeface="+mn-cs"/>
              </a:defRPr>
            </a:lvl7pPr>
            <a:lvl8pPr marL="6401120" algn="l" defTabSz="1828891" rtl="0" eaLnBrk="1" latinLnBrk="0" hangingPunct="1">
              <a:defRPr sz="3600" kern="1200">
                <a:solidFill>
                  <a:schemeClr val="tx1"/>
                </a:solidFill>
                <a:latin typeface="+mn-lt"/>
                <a:ea typeface="+mn-ea"/>
                <a:cs typeface="+mn-cs"/>
              </a:defRPr>
            </a:lvl8pPr>
            <a:lvl9pPr marL="7315566" algn="l" defTabSz="1828891" rtl="0" eaLnBrk="1" latinLnBrk="0" hangingPunct="1">
              <a:defRPr sz="3600" kern="1200">
                <a:solidFill>
                  <a:schemeClr val="tx1"/>
                </a:solidFill>
                <a:latin typeface="+mn-lt"/>
                <a:ea typeface="+mn-ea"/>
                <a:cs typeface="+mn-cs"/>
              </a:defRPr>
            </a:lvl9pPr>
          </a:lstStyle>
          <a:p>
            <a:fld id="{8C8B385D-DF67-E241-B0BF-76B80A8E743B}" type="slidenum">
              <a:rPr lang="en-US" sz="1000" smtClean="0"/>
              <a:pPr/>
              <a:t>‹#›</a:t>
            </a:fld>
            <a:r>
              <a:rPr lang="en-US" sz="1000" dirty="0"/>
              <a:t>  |   Copyright © 2017 Kaiser Foundation Health Plan, Inc.</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_Bottom Side">
    <p:spTree>
      <p:nvGrpSpPr>
        <p:cNvPr id="1" name=""/>
        <p:cNvGrpSpPr/>
        <p:nvPr/>
      </p:nvGrpSpPr>
      <p:grpSpPr>
        <a:xfrm>
          <a:off x="0" y="0"/>
          <a:ext cx="0" cy="0"/>
          <a:chOff x="0" y="0"/>
          <a:chExt cx="0" cy="0"/>
        </a:xfrm>
      </p:grpSpPr>
      <p:sp>
        <p:nvSpPr>
          <p:cNvPr id="4" name="Picture Placeholder 3"/>
          <p:cNvSpPr>
            <a:spLocks noGrp="1"/>
          </p:cNvSpPr>
          <p:nvPr>
            <p:ph type="pic" sz="quarter" idx="11"/>
          </p:nvPr>
        </p:nvSpPr>
        <p:spPr>
          <a:xfrm>
            <a:off x="4572000" y="0"/>
            <a:ext cx="4572000" cy="6000750"/>
          </a:xfrm>
          <a:prstGeom prst="rect">
            <a:avLst/>
          </a:prstGeom>
          <a:solidFill>
            <a:schemeClr val="bg1">
              <a:lumMod val="95000"/>
            </a:schemeClr>
          </a:solidFill>
        </p:spPr>
        <p:txBody>
          <a:bodyPr/>
          <a:lstStyle/>
          <a:p>
            <a:endParaRPr lang="en-US"/>
          </a:p>
        </p:txBody>
      </p:sp>
      <p:sp>
        <p:nvSpPr>
          <p:cNvPr id="9" name="Rectangle 8"/>
          <p:cNvSpPr/>
          <p:nvPr userDrawn="1"/>
        </p:nvSpPr>
        <p:spPr>
          <a:xfrm>
            <a:off x="0" y="0"/>
            <a:ext cx="4572000" cy="6000750"/>
          </a:xfrm>
          <a:prstGeom prst="rect">
            <a:avLst/>
          </a:prstGeom>
          <a:solidFill>
            <a:schemeClr val="accent1">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4" name="Title Placeholder 7"/>
          <p:cNvSpPr>
            <a:spLocks noGrp="1"/>
          </p:cNvSpPr>
          <p:nvPr>
            <p:ph type="title" hasCustomPrompt="1"/>
          </p:nvPr>
        </p:nvSpPr>
        <p:spPr>
          <a:xfrm>
            <a:off x="628568" y="2111408"/>
            <a:ext cx="3590044" cy="2051119"/>
          </a:xfrm>
          <a:prstGeom prst="rect">
            <a:avLst/>
          </a:prstGeom>
        </p:spPr>
        <p:txBody>
          <a:bodyPr vert="horz" lIns="91440" tIns="45720" rIns="91440" bIns="45720" rtlCol="0" anchor="ctr">
            <a:noAutofit/>
          </a:bodyPr>
          <a:lstStyle>
            <a:lvl1pPr algn="l">
              <a:lnSpc>
                <a:spcPct val="100000"/>
              </a:lnSpc>
              <a:defRPr>
                <a:solidFill>
                  <a:schemeClr val="bg1"/>
                </a:solidFill>
              </a:defRPr>
            </a:lvl1pPr>
          </a:lstStyle>
          <a:p>
            <a:r>
              <a:rPr lang="en-US" dirty="0"/>
              <a:t>Title of presentation goes in this space and can go multiple lines</a:t>
            </a:r>
          </a:p>
        </p:txBody>
      </p:sp>
      <p:sp>
        <p:nvSpPr>
          <p:cNvPr id="15" name="Text Placeholder 15"/>
          <p:cNvSpPr>
            <a:spLocks noGrp="1"/>
          </p:cNvSpPr>
          <p:nvPr>
            <p:ph type="body" sz="quarter" idx="10" hasCustomPrompt="1"/>
          </p:nvPr>
        </p:nvSpPr>
        <p:spPr>
          <a:xfrm>
            <a:off x="628568" y="4969565"/>
            <a:ext cx="3694391" cy="942906"/>
          </a:xfrm>
          <a:prstGeom prst="rect">
            <a:avLst/>
          </a:prstGeom>
        </p:spPr>
        <p:txBody>
          <a:bodyPr anchor="b" anchorCtr="0"/>
          <a:lstStyle>
            <a:lvl1pPr marL="0" indent="0" algn="l">
              <a:buFontTx/>
              <a:buNone/>
              <a:defRPr sz="1050" baseline="0">
                <a:solidFill>
                  <a:schemeClr val="bg1"/>
                </a:solidFill>
              </a:defRPr>
            </a:lvl1pPr>
          </a:lstStyle>
          <a:p>
            <a:r>
              <a:rPr lang="en-US" sz="1125" dirty="0"/>
              <a:t>Presenter information</a:t>
            </a:r>
          </a:p>
        </p:txBody>
      </p:sp>
      <p:sp>
        <p:nvSpPr>
          <p:cNvPr id="7"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10" name="Picture 9"/>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ransition_1">
    <p:spTree>
      <p:nvGrpSpPr>
        <p:cNvPr id="1" name=""/>
        <p:cNvGrpSpPr/>
        <p:nvPr/>
      </p:nvGrpSpPr>
      <p:grpSpPr>
        <a:xfrm>
          <a:off x="0" y="0"/>
          <a:ext cx="0" cy="0"/>
          <a:chOff x="0" y="0"/>
          <a:chExt cx="0" cy="0"/>
        </a:xfrm>
      </p:grpSpPr>
      <p:sp>
        <p:nvSpPr>
          <p:cNvPr id="12" name="Title Placeholder 7"/>
          <p:cNvSpPr>
            <a:spLocks noGrp="1"/>
          </p:cNvSpPr>
          <p:nvPr>
            <p:ph type="title" hasCustomPrompt="1"/>
          </p:nvPr>
        </p:nvSpPr>
        <p:spPr>
          <a:xfrm>
            <a:off x="628569" y="2780143"/>
            <a:ext cx="6511767" cy="721244"/>
          </a:xfrm>
          <a:prstGeom prst="rect">
            <a:avLst/>
          </a:prstGeom>
        </p:spPr>
        <p:txBody>
          <a:bodyPr vert="horz" lIns="91440" tIns="45720" rIns="91440" bIns="45720" rtlCol="0" anchor="ctr" anchorCtr="0">
            <a:noAutofit/>
          </a:bodyPr>
          <a:lstStyle>
            <a:lvl1pPr algn="l">
              <a:lnSpc>
                <a:spcPct val="100000"/>
              </a:lnSpc>
              <a:defRPr b="1" baseline="0"/>
            </a:lvl1pPr>
          </a:lstStyle>
          <a:p>
            <a:r>
              <a:rPr lang="en-US" dirty="0"/>
              <a:t>A LARGE BOLD STATEMENT GOES HERE AND CAN GO UP TO TWO LINES AND COLOR FOR EMPHASIS</a:t>
            </a:r>
          </a:p>
        </p:txBody>
      </p:sp>
      <p:sp>
        <p:nvSpPr>
          <p:cNvPr id="2" name="Slide Number Placeholder 1"/>
          <p:cNvSpPr>
            <a:spLocks noGrp="1"/>
          </p:cNvSpPr>
          <p:nvPr>
            <p:ph type="sldNum" sz="quarter" idx="10"/>
          </p:nvPr>
        </p:nvSpPr>
        <p:spPr/>
        <p:txBody>
          <a:bodyPr/>
          <a:lstStyle/>
          <a:p>
            <a:fld id="{8C8B385D-DF67-E241-B0BF-76B80A8E743B}" type="slidenum">
              <a:rPr lang="en-US" smtClean="0"/>
              <a:pPr/>
              <a:t>‹#›</a:t>
            </a:fld>
            <a:r>
              <a:rPr lang="en-US"/>
              <a:t>  |   Copyright © 2017 Kaiser Foundation Health Plan, Inc.</a:t>
            </a:r>
          </a:p>
        </p:txBody>
      </p:sp>
      <p:sp>
        <p:nvSpPr>
          <p:cNvPr id="5" name="Rectangle 4"/>
          <p:cNvSpPr/>
          <p:nvPr userDrawn="1"/>
        </p:nvSpPr>
        <p:spPr>
          <a:xfrm>
            <a:off x="0" y="3429000"/>
            <a:ext cx="67447"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6" name="Rectangle 5"/>
          <p:cNvSpPr/>
          <p:nvPr userDrawn="1"/>
        </p:nvSpPr>
        <p:spPr>
          <a:xfrm>
            <a:off x="0" y="0"/>
            <a:ext cx="67447"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ansition_2">
    <p:spTree>
      <p:nvGrpSpPr>
        <p:cNvPr id="1" name=""/>
        <p:cNvGrpSpPr/>
        <p:nvPr/>
      </p:nvGrpSpPr>
      <p:grpSpPr>
        <a:xfrm>
          <a:off x="0" y="0"/>
          <a:ext cx="0" cy="0"/>
          <a:chOff x="0" y="0"/>
          <a:chExt cx="0" cy="0"/>
        </a:xfrm>
      </p:grpSpPr>
      <p:sp>
        <p:nvSpPr>
          <p:cNvPr id="3" name="Rectangle 2"/>
          <p:cNvSpPr/>
          <p:nvPr userDrawn="1"/>
        </p:nvSpPr>
        <p:spPr>
          <a:xfrm>
            <a:off x="0" y="2156792"/>
            <a:ext cx="9144000" cy="22661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solidFill>
                <a:schemeClr val="bg1"/>
              </a:solidFill>
            </a:endParaRPr>
          </a:p>
        </p:txBody>
      </p:sp>
      <p:sp>
        <p:nvSpPr>
          <p:cNvPr id="12" name="Title Placeholder 7"/>
          <p:cNvSpPr>
            <a:spLocks noGrp="1"/>
          </p:cNvSpPr>
          <p:nvPr>
            <p:ph type="title" hasCustomPrompt="1"/>
          </p:nvPr>
        </p:nvSpPr>
        <p:spPr>
          <a:xfrm>
            <a:off x="628569" y="2929230"/>
            <a:ext cx="6511767" cy="721244"/>
          </a:xfrm>
          <a:prstGeom prst="rect">
            <a:avLst/>
          </a:prstGeom>
        </p:spPr>
        <p:txBody>
          <a:bodyPr vert="horz" lIns="91440" tIns="45720" rIns="91440" bIns="45720" rtlCol="0" anchor="ctr" anchorCtr="0">
            <a:noAutofit/>
          </a:bodyPr>
          <a:lstStyle>
            <a:lvl1pPr algn="l">
              <a:lnSpc>
                <a:spcPct val="100000"/>
              </a:lnSpc>
              <a:defRPr b="1" baseline="0">
                <a:solidFill>
                  <a:schemeClr val="bg1"/>
                </a:solidFill>
              </a:defRPr>
            </a:lvl1pPr>
          </a:lstStyle>
          <a:p>
            <a:r>
              <a:rPr lang="en-US" dirty="0"/>
              <a:t>A LARGE BOLD STATEMENT GOES HERE AND CAN GO UP TO TWO LINES AND COLOR FOR EMPHASIS</a:t>
            </a:r>
          </a:p>
        </p:txBody>
      </p:sp>
      <p:sp>
        <p:nvSpPr>
          <p:cNvPr id="2" name="Slide Number Placeholder 1"/>
          <p:cNvSpPr>
            <a:spLocks noGrp="1"/>
          </p:cNvSpPr>
          <p:nvPr>
            <p:ph type="sldNum" sz="quarter" idx="10"/>
          </p:nvPr>
        </p:nvSpPr>
        <p:spPr/>
        <p:txBody>
          <a:bodyPr/>
          <a:lstStyle/>
          <a:p>
            <a:fld id="{8C8B385D-DF67-E241-B0BF-76B80A8E743B}" type="slidenum">
              <a:rPr lang="en-US" smtClean="0"/>
              <a:pPr/>
              <a:t>‹#›</a:t>
            </a:fld>
            <a:r>
              <a:rPr lang="en-US" dirty="0"/>
              <a:t>  |   Copyright © 2017 Kaiser Foundation Health Plan, Inc.</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1.emf"/><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22.xml"/><Relationship Id="rId7" Type="http://schemas.openxmlformats.org/officeDocument/2006/relationships/slideLayout" Target="../slideLayouts/slideLayout26.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5" Type="http://schemas.openxmlformats.org/officeDocument/2006/relationships/slideLayout" Target="../slideLayouts/slideLayout24.xml"/><Relationship Id="rId4" Type="http://schemas.openxmlformats.org/officeDocument/2006/relationships/slideLayout" Target="../slideLayouts/slideLayout23.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rmAutofit/>
          </a:bodyPr>
          <a:lstStyle/>
          <a:p>
            <a:r>
              <a:rPr lang="en-US" dirty="0"/>
              <a:t>Title of presentation goes in this space</a:t>
            </a:r>
          </a:p>
        </p:txBody>
      </p:sp>
      <p:sp>
        <p:nvSpPr>
          <p:cNvPr id="4"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75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5" name="Picture 4"/>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extLst>
      <p:ext uri="{BB962C8B-B14F-4D97-AF65-F5344CB8AC3E}">
        <p14:creationId xmlns:p14="http://schemas.microsoft.com/office/powerpoint/2010/main" val="877400865"/>
      </p:ext>
    </p:extLst>
  </p:cSld>
  <p:clrMap bg1="lt1" tx1="dk1" bg2="lt2" tx2="dk2" accent1="accent1" accent2="accent2" accent3="accent3" accent4="accent4" accent5="accent5" accent6="accent6" hlink="hlink" folHlink="folHlink"/>
  <p:sldLayoutIdLst>
    <p:sldLayoutId id="2147483778" r:id="rId1"/>
    <p:sldLayoutId id="2147483779" r:id="rId2"/>
  </p:sldLayoutIdLst>
  <p:hf hdr="0" ftr="0" dt="0"/>
  <p:txStyles>
    <p:titleStyle>
      <a:lvl1pPr algn="l" defTabSz="342900" rtl="0" eaLnBrk="1" latinLnBrk="0" hangingPunct="1">
        <a:lnSpc>
          <a:spcPct val="90000"/>
        </a:lnSpc>
        <a:spcBef>
          <a:spcPct val="0"/>
        </a:spcBef>
        <a:buNone/>
        <a:defRPr sz="195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extLst>
      <p:ext uri="{BB962C8B-B14F-4D97-AF65-F5344CB8AC3E}">
        <p14:creationId xmlns:p14="http://schemas.microsoft.com/office/powerpoint/2010/main" val="166035363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0" r:id="rId3"/>
    <p:sldLayoutId id="2147483797" r:id="rId4"/>
    <p:sldLayoutId id="2147483783" r:id="rId5"/>
  </p:sldLayoutIdLst>
  <p:hf hdr="0" ftr="0" dt="0"/>
  <p:txStyles>
    <p:titleStyle>
      <a:lvl1pPr algn="ctr" defTabSz="342900" rtl="0" eaLnBrk="1" latinLnBrk="0" hangingPunct="1">
        <a:lnSpc>
          <a:spcPct val="90000"/>
        </a:lnSpc>
        <a:spcBef>
          <a:spcPct val="0"/>
        </a:spcBef>
        <a:buNone/>
        <a:defRPr sz="1800" kern="1200" baseline="0">
          <a:solidFill>
            <a:schemeClr val="tx2"/>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75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spTree>
    <p:extLst>
      <p:ext uri="{BB962C8B-B14F-4D97-AF65-F5344CB8AC3E}">
        <p14:creationId xmlns:p14="http://schemas.microsoft.com/office/powerpoint/2010/main" val="2050440382"/>
      </p:ext>
    </p:extLst>
  </p:cSld>
  <p:clrMap bg1="lt1" tx1="dk1" bg2="lt2" tx2="dk2" accent1="accent1" accent2="accent2" accent3="accent3" accent4="accent4" accent5="accent5" accent6="accent6" hlink="hlink" folHlink="folHlink"/>
  <p:sldLayoutIdLst>
    <p:sldLayoutId id="2147483739" r:id="rId1"/>
    <p:sldLayoutId id="2147483800" r:id="rId2"/>
    <p:sldLayoutId id="2147483748" r:id="rId3"/>
    <p:sldLayoutId id="2147483750" r:id="rId4"/>
    <p:sldLayoutId id="2147483788" r:id="rId5"/>
  </p:sldLayoutIdLst>
  <p:hf hdr="0" ftr="0" dt="0"/>
  <p:txStyles>
    <p:titleStyle>
      <a:lvl1pPr algn="ctr" defTabSz="342900" rtl="0" eaLnBrk="1" latinLnBrk="0" hangingPunct="1">
        <a:lnSpc>
          <a:spcPct val="90000"/>
        </a:lnSpc>
        <a:spcBef>
          <a:spcPct val="0"/>
        </a:spcBef>
        <a:buNone/>
        <a:defRPr sz="1800" kern="1200" baseline="0">
          <a:solidFill>
            <a:schemeClr val="tx2"/>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10"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5" name="Picture 4"/>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extLst>
      <p:ext uri="{BB962C8B-B14F-4D97-AF65-F5344CB8AC3E}">
        <p14:creationId xmlns:p14="http://schemas.microsoft.com/office/powerpoint/2010/main" val="1329930431"/>
      </p:ext>
    </p:extLst>
  </p:cSld>
  <p:clrMap bg1="lt1" tx1="dk1" bg2="lt2" tx2="dk2" accent1="accent1" accent2="accent2" accent3="accent3" accent4="accent4" accent5="accent5" accent6="accent6" hlink="hlink" folHlink="folHlink"/>
  <p:sldLayoutIdLst>
    <p:sldLayoutId id="2147483784" r:id="rId1"/>
    <p:sldLayoutId id="2147483786" r:id="rId2"/>
    <p:sldLayoutId id="2147483799" r:id="rId3"/>
    <p:sldLayoutId id="2147483796" r:id="rId4"/>
  </p:sldLayoutIdLst>
  <p:hf hdr="0" ftr="0" dt="0"/>
  <p:txStyles>
    <p:titleStyle>
      <a:lvl1pPr algn="l" defTabSz="342900" rtl="0" eaLnBrk="1" latinLnBrk="0" hangingPunct="1">
        <a:lnSpc>
          <a:spcPct val="100000"/>
        </a:lnSpc>
        <a:spcBef>
          <a:spcPct val="0"/>
        </a:spcBef>
        <a:buNone/>
        <a:defRPr sz="195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609024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8" name="Title Placeholder 7"/>
          <p:cNvSpPr>
            <a:spLocks noGrp="1"/>
          </p:cNvSpPr>
          <p:nvPr>
            <p:ph type="title"/>
          </p:nvPr>
        </p:nvSpPr>
        <p:spPr>
          <a:xfrm>
            <a:off x="628568" y="2199737"/>
            <a:ext cx="7886864" cy="1690776"/>
          </a:xfrm>
          <a:prstGeom prst="rect">
            <a:avLst/>
          </a:prstGeom>
        </p:spPr>
        <p:txBody>
          <a:bodyPr vert="horz" lIns="91440" tIns="45720" rIns="91440" bIns="45720" rtlCol="0" anchor="ctr">
            <a:noAutofit/>
          </a:bodyPr>
          <a:lstStyle/>
          <a:p>
            <a:r>
              <a:rPr lang="en-US" dirty="0"/>
              <a:t>Title of presentation goes in this space</a:t>
            </a:r>
          </a:p>
        </p:txBody>
      </p:sp>
      <p:sp>
        <p:nvSpPr>
          <p:cNvPr id="9"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r>
              <a:rPr lang="en-US"/>
              <a:t>  |   Copyright © 2017 Kaiser Foundation Health Plan, Inc.</a:t>
            </a:r>
          </a:p>
        </p:txBody>
      </p:sp>
      <p:pic>
        <p:nvPicPr>
          <p:cNvPr id="6" name="Picture 5"/>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6891453" y="6337910"/>
            <a:ext cx="2019300" cy="228600"/>
          </a:xfrm>
          <a:prstGeom prst="rect">
            <a:avLst/>
          </a:prstGeom>
        </p:spPr>
      </p:pic>
    </p:spTree>
    <p:extLst>
      <p:ext uri="{BB962C8B-B14F-4D97-AF65-F5344CB8AC3E}">
        <p14:creationId xmlns:p14="http://schemas.microsoft.com/office/powerpoint/2010/main" val="1029794923"/>
      </p:ext>
    </p:extLst>
  </p:cSld>
  <p:clrMap bg1="lt1" tx1="dk1" bg2="lt2" tx2="dk2" accent1="accent1" accent2="accent2" accent3="accent3" accent4="accent4" accent5="accent5" accent6="accent6" hlink="hlink" folHlink="folHlink"/>
  <p:sldLayoutIdLst>
    <p:sldLayoutId id="2147483688" r:id="rId1"/>
    <p:sldLayoutId id="2147483772" r:id="rId2"/>
    <p:sldLayoutId id="2147483775" r:id="rId3"/>
  </p:sldLayoutIdLst>
  <p:hf hdr="0" ftr="0" dt="0"/>
  <p:txStyles>
    <p:titleStyle>
      <a:lvl1pPr algn="l" defTabSz="342900" rtl="0" eaLnBrk="1" latinLnBrk="0" hangingPunct="1">
        <a:lnSpc>
          <a:spcPct val="100000"/>
        </a:lnSpc>
        <a:spcBef>
          <a:spcPct val="0"/>
        </a:spcBef>
        <a:buNone/>
        <a:defRPr sz="195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723901"/>
            <a:ext cx="7886700" cy="910957"/>
          </a:xfrm>
          <a:prstGeom prst="rect">
            <a:avLst/>
          </a:prstGeom>
        </p:spPr>
        <p:txBody>
          <a:bodyPr vert="horz" lIns="91440" tIns="45720" rIns="91440" bIns="45720" rtlCol="0" anchor="ctr" anchorCtr="0">
            <a:noAutofit/>
          </a:bodyPr>
          <a:lstStyle/>
          <a:p>
            <a:r>
              <a:rPr lang="en-US" dirty="0"/>
              <a:t>Click to edit Master title style</a:t>
            </a:r>
          </a:p>
        </p:txBody>
      </p:sp>
      <p:sp>
        <p:nvSpPr>
          <p:cNvPr id="3" name="Text Placeholder 2"/>
          <p:cNvSpPr>
            <a:spLocks noGrp="1"/>
          </p:cNvSpPr>
          <p:nvPr>
            <p:ph type="body" idx="1"/>
          </p:nvPr>
        </p:nvSpPr>
        <p:spPr>
          <a:xfrm>
            <a:off x="628650" y="1767663"/>
            <a:ext cx="78867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3429000"/>
            <a:ext cx="67447" cy="3429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8" name="Rectangle 7"/>
          <p:cNvSpPr/>
          <p:nvPr userDrawn="1"/>
        </p:nvSpPr>
        <p:spPr>
          <a:xfrm>
            <a:off x="0" y="0"/>
            <a:ext cx="67447" cy="3429000"/>
          </a:xfrm>
          <a:prstGeom prst="rect">
            <a:avLst/>
          </a:prstGeom>
          <a:solidFill>
            <a:srgbClr val="92C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67"/>
          </a:p>
        </p:txBody>
      </p:sp>
      <p:sp>
        <p:nvSpPr>
          <p:cNvPr id="11" name="Slide Number Placeholder 8"/>
          <p:cNvSpPr>
            <a:spLocks noGrp="1"/>
          </p:cNvSpPr>
          <p:nvPr>
            <p:ph type="sldNum" sz="quarter" idx="4"/>
          </p:nvPr>
        </p:nvSpPr>
        <p:spPr>
          <a:xfrm>
            <a:off x="245962" y="6381474"/>
            <a:ext cx="6089409"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423530926"/>
      </p:ext>
    </p:extLst>
  </p:cSld>
  <p:clrMap bg1="lt1" tx1="dk1" bg2="lt2" tx2="dk2" accent1="accent1" accent2="accent2" accent3="accent3" accent4="accent4" accent5="accent5" accent6="accent6" hlink="hlink" folHlink="folHlink"/>
  <p:sldLayoutIdLst>
    <p:sldLayoutId id="2147483700" r:id="rId1"/>
    <p:sldLayoutId id="2147483794" r:id="rId2"/>
    <p:sldLayoutId id="2147483793" r:id="rId3"/>
    <p:sldLayoutId id="2147483712" r:id="rId4"/>
    <p:sldLayoutId id="2147483703" r:id="rId5"/>
    <p:sldLayoutId id="2147483733" r:id="rId6"/>
    <p:sldLayoutId id="2147483801" r:id="rId7"/>
  </p:sldLayoutIdLst>
  <p:hf hdr="0" ftr="0" dt="0"/>
  <p:txStyles>
    <p:titleStyle>
      <a:lvl1pPr algn="l" defTabSz="685800" rtl="0" eaLnBrk="1" latinLnBrk="0" hangingPunct="1">
        <a:lnSpc>
          <a:spcPct val="100000"/>
        </a:lnSpc>
        <a:spcBef>
          <a:spcPct val="0"/>
        </a:spcBef>
        <a:buNone/>
        <a:defRPr sz="1900" b="0" kern="1200">
          <a:solidFill>
            <a:schemeClr val="tx2"/>
          </a:solidFill>
          <a:latin typeface="+mj-lt"/>
          <a:ea typeface="+mj-ea"/>
          <a:cs typeface="+mj-cs"/>
        </a:defRPr>
      </a:lvl1pPr>
    </p:titleStyle>
    <p:bodyStyle>
      <a:lvl1pPr marL="171450" indent="-171450" algn="l" defTabSz="685800" rtl="0" eaLnBrk="1" latinLnBrk="0" hangingPunct="1">
        <a:lnSpc>
          <a:spcPct val="110000"/>
        </a:lnSpc>
        <a:spcBef>
          <a:spcPts val="250"/>
        </a:spcBef>
        <a:spcAft>
          <a:spcPts val="250"/>
        </a:spcAft>
        <a:buFont typeface="Arial" panose="020B0604020202020204" pitchFamily="34" charset="0"/>
        <a:buChar char="•"/>
        <a:defRPr sz="14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110000"/>
        </a:lnSpc>
        <a:spcBef>
          <a:spcPts val="250"/>
        </a:spcBef>
        <a:spcAft>
          <a:spcPts val="250"/>
        </a:spcAft>
        <a:buSzPct val="80000"/>
        <a:buFont typeface="Wingdings" charset="2"/>
        <a:buChar char="§"/>
        <a:defRPr sz="14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110000"/>
        </a:lnSpc>
        <a:spcBef>
          <a:spcPts val="250"/>
        </a:spcBef>
        <a:spcAft>
          <a:spcPts val="250"/>
        </a:spcAft>
        <a:buFont typeface="Arial" panose="020B0604020202020204" pitchFamily="34" charset="0"/>
        <a:buChar char="•"/>
        <a:defRPr sz="14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110000"/>
        </a:lnSpc>
        <a:spcBef>
          <a:spcPts val="250"/>
        </a:spcBef>
        <a:spcAft>
          <a:spcPts val="250"/>
        </a:spcAft>
        <a:buSzPct val="80000"/>
        <a:buFont typeface="Wingdings" charset="2"/>
        <a:buChar char="§"/>
        <a:defRPr sz="140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110000"/>
        </a:lnSpc>
        <a:spcBef>
          <a:spcPts val="250"/>
        </a:spcBef>
        <a:spcAft>
          <a:spcPts val="250"/>
        </a:spcAft>
        <a:buFont typeface="Arial" panose="020B0604020202020204" pitchFamily="34" charset="0"/>
        <a:buChar char="•"/>
        <a:defRPr sz="140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Slide Number Placeholder 8"/>
          <p:cNvSpPr>
            <a:spLocks noGrp="1"/>
          </p:cNvSpPr>
          <p:nvPr>
            <p:ph type="sldNum" sz="quarter" idx="4"/>
          </p:nvPr>
        </p:nvSpPr>
        <p:spPr>
          <a:xfrm>
            <a:off x="245962" y="6381474"/>
            <a:ext cx="5668293" cy="365125"/>
          </a:xfrm>
          <a:prstGeom prst="rect">
            <a:avLst/>
          </a:prstGeom>
        </p:spPr>
        <p:txBody>
          <a:bodyPr vert="horz" lIns="91440" tIns="45720" rIns="91440" bIns="45720" rtlCol="0" anchor="b" anchorCtr="0"/>
          <a:lstStyle>
            <a:lvl1pPr algn="l">
              <a:defRPr sz="1000">
                <a:solidFill>
                  <a:schemeClr val="tx1">
                    <a:tint val="75000"/>
                  </a:schemeClr>
                </a:solidFill>
              </a:defRPr>
            </a:lvl1pPr>
          </a:lstStyle>
          <a:p>
            <a:fld id="{8C8B385D-DF67-E241-B0BF-76B80A8E743B}" type="slidenum">
              <a:rPr lang="en-US" smtClean="0"/>
              <a:pPr/>
              <a:t>‹#›</a:t>
            </a:fld>
            <a:endParaRPr lang="en-US" dirty="0"/>
          </a:p>
        </p:txBody>
      </p:sp>
    </p:spTree>
    <p:extLst>
      <p:ext uri="{BB962C8B-B14F-4D97-AF65-F5344CB8AC3E}">
        <p14:creationId xmlns:p14="http://schemas.microsoft.com/office/powerpoint/2010/main" val="1840135151"/>
      </p:ext>
    </p:extLst>
  </p:cSld>
  <p:clrMap bg1="lt1" tx1="dk1" bg2="lt2" tx2="dk2" accent1="accent1" accent2="accent2" accent3="accent3" accent4="accent4" accent5="accent5" accent6="accent6" hlink="hlink" folHlink="folHlink"/>
  <p:sldLayoutIdLst>
    <p:sldLayoutId id="2147483731" r:id="rId1"/>
  </p:sldLayoutIdLst>
  <p:hf hdr="0" ftr="0" dt="0"/>
  <p:txStyles>
    <p:titleStyle>
      <a:lvl1pPr algn="l" defTabSz="342900" rtl="0" eaLnBrk="1" latinLnBrk="0" hangingPunct="1">
        <a:lnSpc>
          <a:spcPct val="90000"/>
        </a:lnSpc>
        <a:spcBef>
          <a:spcPct val="0"/>
        </a:spcBef>
        <a:buNone/>
        <a:defRPr sz="1800" kern="1200" baseline="0">
          <a:solidFill>
            <a:schemeClr val="bg1"/>
          </a:solidFill>
          <a:latin typeface="+mj-lt"/>
          <a:ea typeface="+mj-ea"/>
          <a:cs typeface="+mj-cs"/>
        </a:defRPr>
      </a:lvl1pPr>
    </p:titleStyle>
    <p:bodyStyle>
      <a:lvl1pPr marL="85725" indent="-85725" algn="l" defTabSz="342900" rtl="0" eaLnBrk="1" latinLnBrk="0" hangingPunct="1">
        <a:lnSpc>
          <a:spcPct val="90000"/>
        </a:lnSpc>
        <a:spcBef>
          <a:spcPts val="375"/>
        </a:spcBef>
        <a:buFont typeface="Arial"/>
        <a:buChar char="•"/>
        <a:defRPr sz="1050" kern="1200">
          <a:solidFill>
            <a:schemeClr val="tx1"/>
          </a:solidFill>
          <a:latin typeface="+mn-lt"/>
          <a:ea typeface="+mn-ea"/>
          <a:cs typeface="+mn-cs"/>
        </a:defRPr>
      </a:lvl1pPr>
      <a:lvl2pPr marL="257175" indent="-85725" algn="l" defTabSz="342900" rtl="0" eaLnBrk="1" latinLnBrk="0" hangingPunct="1">
        <a:lnSpc>
          <a:spcPct val="90000"/>
        </a:lnSpc>
        <a:spcBef>
          <a:spcPts val="188"/>
        </a:spcBef>
        <a:buFont typeface="Arial"/>
        <a:buChar char="•"/>
        <a:defRPr sz="900" kern="1200">
          <a:solidFill>
            <a:schemeClr val="tx1"/>
          </a:solidFill>
          <a:latin typeface="+mn-lt"/>
          <a:ea typeface="+mn-ea"/>
          <a:cs typeface="+mn-cs"/>
        </a:defRPr>
      </a:lvl2pPr>
      <a:lvl3pPr marL="428625" indent="-85725" algn="l" defTabSz="342900" rtl="0" eaLnBrk="1" latinLnBrk="0" hangingPunct="1">
        <a:lnSpc>
          <a:spcPct val="90000"/>
        </a:lnSpc>
        <a:spcBef>
          <a:spcPts val="188"/>
        </a:spcBef>
        <a:buFont typeface="Arial"/>
        <a:buChar char="•"/>
        <a:defRPr sz="750" kern="1200">
          <a:solidFill>
            <a:schemeClr val="tx1"/>
          </a:solidFill>
          <a:latin typeface="+mn-lt"/>
          <a:ea typeface="+mn-ea"/>
          <a:cs typeface="+mn-cs"/>
        </a:defRPr>
      </a:lvl3pPr>
      <a:lvl4pPr marL="6000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4pPr>
      <a:lvl5pPr marL="7715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5pPr>
      <a:lvl6pPr marL="9429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6pPr>
      <a:lvl7pPr marL="11144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7pPr>
      <a:lvl8pPr marL="128587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8pPr>
      <a:lvl9pPr marL="1457325" indent="-85725" algn="l" defTabSz="342900" rtl="0" eaLnBrk="1" latinLnBrk="0" hangingPunct="1">
        <a:lnSpc>
          <a:spcPct val="90000"/>
        </a:lnSpc>
        <a:spcBef>
          <a:spcPts val="188"/>
        </a:spcBef>
        <a:buFont typeface="Arial"/>
        <a:buChar char="•"/>
        <a:defRPr sz="675" kern="1200">
          <a:solidFill>
            <a:schemeClr val="tx1"/>
          </a:solidFill>
          <a:latin typeface="+mn-lt"/>
          <a:ea typeface="+mn-ea"/>
          <a:cs typeface="+mn-cs"/>
        </a:defRPr>
      </a:lvl9pPr>
    </p:bodyStyle>
    <p:otherStyle>
      <a:defPPr>
        <a:defRPr lang="en-US"/>
      </a:defPPr>
      <a:lvl1pPr marL="0" algn="l" defTabSz="342900" rtl="0" eaLnBrk="1" latinLnBrk="0" hangingPunct="1">
        <a:defRPr sz="675" kern="1200">
          <a:solidFill>
            <a:schemeClr val="tx1"/>
          </a:solidFill>
          <a:latin typeface="+mn-lt"/>
          <a:ea typeface="+mn-ea"/>
          <a:cs typeface="+mn-cs"/>
        </a:defRPr>
      </a:lvl1pPr>
      <a:lvl2pPr marL="171450" algn="l" defTabSz="342900" rtl="0" eaLnBrk="1" latinLnBrk="0" hangingPunct="1">
        <a:defRPr sz="675" kern="1200">
          <a:solidFill>
            <a:schemeClr val="tx1"/>
          </a:solidFill>
          <a:latin typeface="+mn-lt"/>
          <a:ea typeface="+mn-ea"/>
          <a:cs typeface="+mn-cs"/>
        </a:defRPr>
      </a:lvl2pPr>
      <a:lvl3pPr marL="342900" algn="l" defTabSz="342900" rtl="0" eaLnBrk="1" latinLnBrk="0" hangingPunct="1">
        <a:defRPr sz="675" kern="1200">
          <a:solidFill>
            <a:schemeClr val="tx1"/>
          </a:solidFill>
          <a:latin typeface="+mn-lt"/>
          <a:ea typeface="+mn-ea"/>
          <a:cs typeface="+mn-cs"/>
        </a:defRPr>
      </a:lvl3pPr>
      <a:lvl4pPr marL="514350" algn="l" defTabSz="342900" rtl="0" eaLnBrk="1" latinLnBrk="0" hangingPunct="1">
        <a:defRPr sz="675" kern="1200">
          <a:solidFill>
            <a:schemeClr val="tx1"/>
          </a:solidFill>
          <a:latin typeface="+mn-lt"/>
          <a:ea typeface="+mn-ea"/>
          <a:cs typeface="+mn-cs"/>
        </a:defRPr>
      </a:lvl4pPr>
      <a:lvl5pPr marL="685800" algn="l" defTabSz="342900" rtl="0" eaLnBrk="1" latinLnBrk="0" hangingPunct="1">
        <a:defRPr sz="675" kern="1200">
          <a:solidFill>
            <a:schemeClr val="tx1"/>
          </a:solidFill>
          <a:latin typeface="+mn-lt"/>
          <a:ea typeface="+mn-ea"/>
          <a:cs typeface="+mn-cs"/>
        </a:defRPr>
      </a:lvl5pPr>
      <a:lvl6pPr marL="857250" algn="l" defTabSz="342900" rtl="0" eaLnBrk="1" latinLnBrk="0" hangingPunct="1">
        <a:defRPr sz="675" kern="1200">
          <a:solidFill>
            <a:schemeClr val="tx1"/>
          </a:solidFill>
          <a:latin typeface="+mn-lt"/>
          <a:ea typeface="+mn-ea"/>
          <a:cs typeface="+mn-cs"/>
        </a:defRPr>
      </a:lvl6pPr>
      <a:lvl7pPr marL="1028700" algn="l" defTabSz="342900" rtl="0" eaLnBrk="1" latinLnBrk="0" hangingPunct="1">
        <a:defRPr sz="675" kern="1200">
          <a:solidFill>
            <a:schemeClr val="tx1"/>
          </a:solidFill>
          <a:latin typeface="+mn-lt"/>
          <a:ea typeface="+mn-ea"/>
          <a:cs typeface="+mn-cs"/>
        </a:defRPr>
      </a:lvl7pPr>
      <a:lvl8pPr marL="1200150" algn="l" defTabSz="342900" rtl="0" eaLnBrk="1" latinLnBrk="0" hangingPunct="1">
        <a:defRPr sz="675" kern="1200">
          <a:solidFill>
            <a:schemeClr val="tx1"/>
          </a:solidFill>
          <a:latin typeface="+mn-lt"/>
          <a:ea typeface="+mn-ea"/>
          <a:cs typeface="+mn-cs"/>
        </a:defRPr>
      </a:lvl8pPr>
      <a:lvl9pPr marL="1371600" algn="l" defTabSz="342900" rtl="0" eaLnBrk="1" latinLnBrk="0" hangingPunct="1">
        <a:defRPr sz="6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65237EC-8374-4078-AA02-96BC532A7775}"/>
              </a:ext>
            </a:extLst>
          </p:cNvPr>
          <p:cNvSpPr>
            <a:spLocks noGrp="1" noChangeArrowheads="1"/>
          </p:cNvSpPr>
          <p:nvPr>
            <p:ph type="title"/>
          </p:nvPr>
        </p:nvSpPr>
        <p:spPr bwMode="gray">
          <a:xfrm>
            <a:off x="408593" y="2871367"/>
            <a:ext cx="832681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Narrow" pitchFamily="34" charset="0"/>
                <a:ea typeface="MS PGothic" pitchFamily="34" charset="-128"/>
              </a:defRPr>
            </a:lvl1pPr>
            <a:lvl2pPr marL="742950" indent="-285750" eaLnBrk="0" hangingPunct="0">
              <a:defRPr sz="2400">
                <a:solidFill>
                  <a:schemeClr val="tx1"/>
                </a:solidFill>
                <a:latin typeface="Arial Narrow" pitchFamily="34" charset="0"/>
                <a:ea typeface="MS PGothic" pitchFamily="34" charset="-128"/>
              </a:defRPr>
            </a:lvl2pPr>
            <a:lvl3pPr marL="1143000" indent="-228600" eaLnBrk="0" hangingPunct="0">
              <a:defRPr sz="2400">
                <a:solidFill>
                  <a:schemeClr val="tx1"/>
                </a:solidFill>
                <a:latin typeface="Arial Narrow" pitchFamily="34" charset="0"/>
                <a:ea typeface="MS PGothic" pitchFamily="34" charset="-128"/>
              </a:defRPr>
            </a:lvl3pPr>
            <a:lvl4pPr marL="1600200" indent="-228600" eaLnBrk="0" hangingPunct="0">
              <a:defRPr sz="2400">
                <a:solidFill>
                  <a:schemeClr val="tx1"/>
                </a:solidFill>
                <a:latin typeface="Arial Narrow" pitchFamily="34" charset="0"/>
                <a:ea typeface="MS PGothic" pitchFamily="34" charset="-128"/>
              </a:defRPr>
            </a:lvl4pPr>
            <a:lvl5pPr marL="2057400" indent="-228600" eaLnBrk="0" hangingPunct="0">
              <a:defRPr sz="2400">
                <a:solidFill>
                  <a:schemeClr val="tx1"/>
                </a:solidFill>
                <a:latin typeface="Arial Narrow" pitchFamily="34" charset="0"/>
                <a:ea typeface="MS PGothic" pitchFamily="34" charset="-128"/>
              </a:defRPr>
            </a:lvl5pPr>
            <a:lvl6pPr marL="2514600" indent="-228600" algn="ctr" eaLnBrk="0" fontAlgn="base" hangingPunct="0">
              <a:spcBef>
                <a:spcPct val="0"/>
              </a:spcBef>
              <a:spcAft>
                <a:spcPct val="0"/>
              </a:spcAft>
              <a:defRPr sz="2400">
                <a:solidFill>
                  <a:schemeClr val="tx1"/>
                </a:solidFill>
                <a:latin typeface="Arial Narrow" pitchFamily="34" charset="0"/>
                <a:ea typeface="MS PGothic" pitchFamily="34" charset="-128"/>
              </a:defRPr>
            </a:lvl6pPr>
            <a:lvl7pPr marL="2971800" indent="-228600" algn="ctr" eaLnBrk="0" fontAlgn="base" hangingPunct="0">
              <a:spcBef>
                <a:spcPct val="0"/>
              </a:spcBef>
              <a:spcAft>
                <a:spcPct val="0"/>
              </a:spcAft>
              <a:defRPr sz="2400">
                <a:solidFill>
                  <a:schemeClr val="tx1"/>
                </a:solidFill>
                <a:latin typeface="Arial Narrow" pitchFamily="34" charset="0"/>
                <a:ea typeface="MS PGothic" pitchFamily="34" charset="-128"/>
              </a:defRPr>
            </a:lvl7pPr>
            <a:lvl8pPr marL="3429000" indent="-228600" algn="ctr" eaLnBrk="0" fontAlgn="base" hangingPunct="0">
              <a:spcBef>
                <a:spcPct val="0"/>
              </a:spcBef>
              <a:spcAft>
                <a:spcPct val="0"/>
              </a:spcAft>
              <a:defRPr sz="2400">
                <a:solidFill>
                  <a:schemeClr val="tx1"/>
                </a:solidFill>
                <a:latin typeface="Arial Narrow" pitchFamily="34" charset="0"/>
                <a:ea typeface="MS PGothic" pitchFamily="34" charset="-128"/>
              </a:defRPr>
            </a:lvl8pPr>
            <a:lvl9pPr marL="3886200" indent="-228600" algn="ctr" eaLnBrk="0" fontAlgn="base" hangingPunct="0">
              <a:spcBef>
                <a:spcPct val="0"/>
              </a:spcBef>
              <a:spcAft>
                <a:spcPct val="0"/>
              </a:spcAft>
              <a:defRPr sz="2400">
                <a:solidFill>
                  <a:schemeClr val="tx1"/>
                </a:solidFill>
                <a:latin typeface="Arial Narrow" pitchFamily="34" charset="0"/>
                <a:ea typeface="MS PGothic" pitchFamily="34" charset="-128"/>
              </a:defRPr>
            </a:lvl9pPr>
          </a:lstStyle>
          <a:p>
            <a:pPr algn="ctr" eaLnBrk="1" fontAlgn="base" hangingPunct="1">
              <a:lnSpc>
                <a:spcPct val="90000"/>
              </a:lnSpc>
              <a:spcBef>
                <a:spcPct val="30000"/>
              </a:spcBef>
              <a:spcAft>
                <a:spcPct val="0"/>
              </a:spcAft>
            </a:pPr>
            <a:r>
              <a:rPr lang="en-US" sz="4000" b="1" dirty="0">
                <a:solidFill>
                  <a:schemeClr val="tx2">
                    <a:lumMod val="20000"/>
                    <a:lumOff val="80000"/>
                  </a:schemeClr>
                </a:solidFill>
              </a:rPr>
              <a:t>Infant Falls</a:t>
            </a:r>
            <a:endParaRPr lang="en-US" altLang="en-US" sz="4000" b="1" dirty="0">
              <a:solidFill>
                <a:srgbClr val="CCFFCC"/>
              </a:solidFill>
            </a:endParaRPr>
          </a:p>
        </p:txBody>
      </p:sp>
    </p:spTree>
    <p:extLst>
      <p:ext uri="{BB962C8B-B14F-4D97-AF65-F5344CB8AC3E}">
        <p14:creationId xmlns:p14="http://schemas.microsoft.com/office/powerpoint/2010/main" val="1320969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6335BD3-8997-4210-8524-97258D193572}"/>
              </a:ext>
            </a:extLst>
          </p:cNvPr>
          <p:cNvPicPr>
            <a:picLocks noChangeAspect="1"/>
          </p:cNvPicPr>
          <p:nvPr/>
        </p:nvPicPr>
        <p:blipFill>
          <a:blip r:embed="rId2"/>
          <a:stretch>
            <a:fillRect/>
          </a:stretch>
        </p:blipFill>
        <p:spPr>
          <a:xfrm>
            <a:off x="3200575" y="325225"/>
            <a:ext cx="5264158" cy="6627043"/>
          </a:xfrm>
          <a:prstGeom prst="rect">
            <a:avLst/>
          </a:prstGeom>
        </p:spPr>
      </p:pic>
      <p:sp>
        <p:nvSpPr>
          <p:cNvPr id="6" name="TextBox 5">
            <a:extLst>
              <a:ext uri="{FF2B5EF4-FFF2-40B4-BE49-F238E27FC236}">
                <a16:creationId xmlns:a16="http://schemas.microsoft.com/office/drawing/2014/main" id="{640DCE5E-3104-40E7-8260-7D52A4CBD35E}"/>
              </a:ext>
            </a:extLst>
          </p:cNvPr>
          <p:cNvSpPr txBox="1"/>
          <p:nvPr/>
        </p:nvSpPr>
        <p:spPr>
          <a:xfrm>
            <a:off x="188537" y="2526383"/>
            <a:ext cx="2393604" cy="584775"/>
          </a:xfrm>
          <a:prstGeom prst="rect">
            <a:avLst/>
          </a:prstGeom>
          <a:noFill/>
        </p:spPr>
        <p:txBody>
          <a:bodyPr wrap="none" rtlCol="0">
            <a:spAutoFit/>
          </a:bodyPr>
          <a:lstStyle/>
          <a:p>
            <a:r>
              <a:rPr lang="en-US" sz="3200" dirty="0"/>
              <a:t>Order Panel</a:t>
            </a:r>
          </a:p>
        </p:txBody>
      </p:sp>
    </p:spTree>
    <p:extLst>
      <p:ext uri="{BB962C8B-B14F-4D97-AF65-F5344CB8AC3E}">
        <p14:creationId xmlns:p14="http://schemas.microsoft.com/office/powerpoint/2010/main" val="322446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E51EC-F0F3-4B11-A8A2-68DA6AF6E0B8}"/>
              </a:ext>
            </a:extLst>
          </p:cNvPr>
          <p:cNvSpPr>
            <a:spLocks noGrp="1"/>
          </p:cNvSpPr>
          <p:nvPr>
            <p:ph type="title"/>
          </p:nvPr>
        </p:nvSpPr>
        <p:spPr>
          <a:xfrm>
            <a:off x="358220" y="612743"/>
            <a:ext cx="8606672" cy="1979628"/>
          </a:xfrm>
        </p:spPr>
        <p:txBody>
          <a:bodyPr/>
          <a:lstStyle/>
          <a:p>
            <a:r>
              <a:rPr lang="en-US" sz="2800" dirty="0"/>
              <a:t>Recommendations for Infant Fall</a:t>
            </a:r>
            <a:br>
              <a:rPr lang="en-US" dirty="0"/>
            </a:br>
            <a:r>
              <a:rPr lang="en-US" dirty="0"/>
              <a:t>-</a:t>
            </a:r>
            <a:r>
              <a:rPr lang="en-US" sz="1600" dirty="0"/>
              <a:t>To standardize the process of evaluation and management of neonates who experience a 	fall or drop to the ground during hospitalization after birth.</a:t>
            </a:r>
            <a:br>
              <a:rPr lang="en-US" sz="1600" dirty="0"/>
            </a:br>
            <a:r>
              <a:rPr lang="en-US" sz="1600" dirty="0"/>
              <a:t>-Upon discovery of an infant fall:</a:t>
            </a:r>
            <a:br>
              <a:rPr lang="en-US" sz="1600" dirty="0"/>
            </a:br>
            <a:r>
              <a:rPr lang="en-US" sz="1600" dirty="0"/>
              <a:t>	1. Transfer infant to the nursery radiant warmer and place pulse oximetry on baby to 	initiate monitoring.</a:t>
            </a:r>
            <a:br>
              <a:rPr lang="en-US" sz="1600" dirty="0"/>
            </a:br>
            <a:r>
              <a:rPr lang="en-US" sz="1600" dirty="0"/>
              <a:t>	2. Notify physician on call.</a:t>
            </a:r>
            <a:br>
              <a:rPr lang="en-US" sz="1600" dirty="0"/>
            </a:br>
            <a:r>
              <a:rPr lang="en-US" sz="1600" dirty="0"/>
              <a:t>	3. Admit to NICU for observation for minimum of 24 hours continuous cardiovascular 	monitoring</a:t>
            </a:r>
            <a:r>
              <a:rPr lang="en-US" sz="1200" dirty="0"/>
              <a:t>.</a:t>
            </a:r>
            <a:br>
              <a:rPr lang="en-US" sz="1200" dirty="0"/>
            </a:br>
            <a:endParaRPr lang="en-US" sz="1200" dirty="0"/>
          </a:p>
        </p:txBody>
      </p:sp>
      <p:sp>
        <p:nvSpPr>
          <p:cNvPr id="5" name="Content Placeholder 4">
            <a:extLst>
              <a:ext uri="{FF2B5EF4-FFF2-40B4-BE49-F238E27FC236}">
                <a16:creationId xmlns:a16="http://schemas.microsoft.com/office/drawing/2014/main" id="{46BE39BC-4ED2-4CBA-A026-E16782A3F444}"/>
              </a:ext>
            </a:extLst>
          </p:cNvPr>
          <p:cNvSpPr>
            <a:spLocks noGrp="1"/>
          </p:cNvSpPr>
          <p:nvPr>
            <p:ph sz="quarter" idx="20"/>
          </p:nvPr>
        </p:nvSpPr>
        <p:spPr>
          <a:xfrm>
            <a:off x="4885689" y="2703861"/>
            <a:ext cx="3957718" cy="4015374"/>
          </a:xfrm>
        </p:spPr>
        <p:txBody>
          <a:bodyPr/>
          <a:lstStyle/>
          <a:p>
            <a:pPr marL="0" indent="0">
              <a:buNone/>
            </a:pPr>
            <a:r>
              <a:rPr lang="en-US" b="1" u="sng" dirty="0"/>
              <a:t>Nutrition/ IV fluids</a:t>
            </a:r>
            <a:r>
              <a:rPr lang="en-US" dirty="0"/>
              <a:t>:</a:t>
            </a:r>
          </a:p>
          <a:p>
            <a:r>
              <a:rPr lang="en-US" dirty="0"/>
              <a:t>Po feeding if normal neurological examination and vital signs.</a:t>
            </a:r>
          </a:p>
          <a:p>
            <a:r>
              <a:rPr lang="en-US" dirty="0"/>
              <a:t>If any alteration in vital signs or neurological exam, IV will be inserted and maintenance IV fluids will be started.</a:t>
            </a:r>
          </a:p>
          <a:p>
            <a:pPr marL="0" indent="0">
              <a:buNone/>
            </a:pPr>
            <a:endParaRPr lang="en-US" dirty="0"/>
          </a:p>
          <a:p>
            <a:pPr marL="0" indent="0">
              <a:buNone/>
            </a:pPr>
            <a:r>
              <a:rPr lang="en-US" b="1" u="sng" dirty="0"/>
              <a:t>Blood works</a:t>
            </a:r>
            <a:r>
              <a:rPr lang="en-US" dirty="0"/>
              <a:t>:</a:t>
            </a:r>
          </a:p>
          <a:p>
            <a:r>
              <a:rPr lang="en-US" dirty="0"/>
              <a:t>On admission:  Type/Screen and Hb/</a:t>
            </a:r>
            <a:r>
              <a:rPr lang="en-US" dirty="0" err="1"/>
              <a:t>Hct</a:t>
            </a:r>
            <a:endParaRPr lang="en-US" dirty="0"/>
          </a:p>
          <a:p>
            <a:r>
              <a:rPr lang="en-US" dirty="0"/>
              <a:t>Repeat Hb/</a:t>
            </a:r>
            <a:r>
              <a:rPr lang="en-US" dirty="0" err="1"/>
              <a:t>Hct</a:t>
            </a:r>
            <a:r>
              <a:rPr lang="en-US" dirty="0"/>
              <a:t> in 24 hours</a:t>
            </a:r>
          </a:p>
          <a:p>
            <a:pPr marL="0" indent="0">
              <a:buNone/>
            </a:pPr>
            <a:r>
              <a:rPr lang="en-US" dirty="0"/>
              <a:t> </a:t>
            </a:r>
          </a:p>
          <a:p>
            <a:pPr marL="0" indent="0">
              <a:buNone/>
            </a:pPr>
            <a:r>
              <a:rPr lang="en-US" b="1" u="sng" dirty="0"/>
              <a:t>Consults</a:t>
            </a:r>
            <a:r>
              <a:rPr lang="en-US" dirty="0"/>
              <a:t>:</a:t>
            </a:r>
          </a:p>
          <a:p>
            <a:r>
              <a:rPr lang="en-US" dirty="0"/>
              <a:t>Neurology, Neurosurgical</a:t>
            </a:r>
          </a:p>
          <a:p>
            <a:r>
              <a:rPr lang="en-US" dirty="0"/>
              <a:t>Ophthalmology for retinal exam if concern for non-accidental trauma</a:t>
            </a:r>
          </a:p>
          <a:p>
            <a:endParaRPr lang="en-US" dirty="0"/>
          </a:p>
        </p:txBody>
      </p:sp>
      <p:sp>
        <p:nvSpPr>
          <p:cNvPr id="6" name="Content Placeholder 5">
            <a:extLst>
              <a:ext uri="{FF2B5EF4-FFF2-40B4-BE49-F238E27FC236}">
                <a16:creationId xmlns:a16="http://schemas.microsoft.com/office/drawing/2014/main" id="{E14D79A4-5975-4EEE-AFE0-AF5360139303}"/>
              </a:ext>
            </a:extLst>
          </p:cNvPr>
          <p:cNvSpPr>
            <a:spLocks noGrp="1"/>
          </p:cNvSpPr>
          <p:nvPr>
            <p:ph sz="quarter" idx="21"/>
          </p:nvPr>
        </p:nvSpPr>
        <p:spPr>
          <a:xfrm>
            <a:off x="469199" y="2704677"/>
            <a:ext cx="3613051" cy="4015374"/>
          </a:xfrm>
        </p:spPr>
        <p:txBody>
          <a:bodyPr/>
          <a:lstStyle/>
          <a:p>
            <a:pPr marL="0" indent="0">
              <a:buNone/>
            </a:pPr>
            <a:r>
              <a:rPr lang="en-US" b="1" u="sng" dirty="0"/>
              <a:t>Neurology</a:t>
            </a:r>
            <a:r>
              <a:rPr lang="en-US" dirty="0"/>
              <a:t>:</a:t>
            </a:r>
          </a:p>
          <a:p>
            <a:r>
              <a:rPr lang="en-US" dirty="0"/>
              <a:t>Neurological check on admission, every 1 hour x 6 hours, then every 2 hours for 18 hours.</a:t>
            </a:r>
          </a:p>
          <a:p>
            <a:r>
              <a:rPr lang="en-US" dirty="0"/>
              <a:t>Significant abnormal physical exam: STAT CT Scan, neuro consult</a:t>
            </a:r>
          </a:p>
          <a:p>
            <a:r>
              <a:rPr lang="en-US" dirty="0"/>
              <a:t>Less severe cases, MRI can be attempted in lieu of CT scan to avoid radiation exposure. MRI to be completed within 24 hours.</a:t>
            </a:r>
          </a:p>
          <a:p>
            <a:r>
              <a:rPr lang="en-US" dirty="0"/>
              <a:t>Consider skeletal x-rays and head ultrasound.</a:t>
            </a:r>
          </a:p>
          <a:p>
            <a:endParaRPr lang="en-US" dirty="0"/>
          </a:p>
        </p:txBody>
      </p:sp>
    </p:spTree>
    <p:extLst>
      <p:ext uri="{BB962C8B-B14F-4D97-AF65-F5344CB8AC3E}">
        <p14:creationId xmlns:p14="http://schemas.microsoft.com/office/powerpoint/2010/main" val="3652195300"/>
      </p:ext>
    </p:extLst>
  </p:cSld>
  <p:clrMapOvr>
    <a:masterClrMapping/>
  </p:clrMapOvr>
</p:sld>
</file>

<file path=ppt/theme/theme1.xml><?xml version="1.0" encoding="utf-8"?>
<a:theme xmlns:a="http://schemas.openxmlformats.org/drawingml/2006/main" name="Title - Basic Gradi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 Photo">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ransition">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itle - Texture Gradi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itle - Basic Solid">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ontent">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Full Blank Slide">
  <a:themeElements>
    <a:clrScheme name="KP PPT Palette">
      <a:dk1>
        <a:srgbClr val="000000"/>
      </a:dk1>
      <a:lt1>
        <a:srgbClr val="FFFFFF"/>
      </a:lt1>
      <a:dk2>
        <a:srgbClr val="003B71"/>
      </a:dk2>
      <a:lt2>
        <a:srgbClr val="E7E6E6"/>
      </a:lt2>
      <a:accent1>
        <a:srgbClr val="0078B3"/>
      </a:accent1>
      <a:accent2>
        <a:srgbClr val="559D37"/>
      </a:accent2>
      <a:accent3>
        <a:srgbClr val="E6762F"/>
      </a:accent3>
      <a:accent4>
        <a:srgbClr val="CE5778"/>
      </a:accent4>
      <a:accent5>
        <a:srgbClr val="40A2A0"/>
      </a:accent5>
      <a:accent6>
        <a:srgbClr val="906DAB"/>
      </a:accent6>
      <a:hlink>
        <a:srgbClr val="0078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TotalTime>
  <Words>234</Words>
  <Application>Microsoft Office PowerPoint</Application>
  <PresentationFormat>On-screen Show (4:3)</PresentationFormat>
  <Paragraphs>20</Paragraphs>
  <Slides>3</Slides>
  <Notes>1</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3</vt:i4>
      </vt:variant>
    </vt:vector>
  </HeadingPairs>
  <TitlesOfParts>
    <vt:vector size="14" baseType="lpstr">
      <vt:lpstr>Arial</vt:lpstr>
      <vt:lpstr>Arial Narrow</vt:lpstr>
      <vt:lpstr>Calibri</vt:lpstr>
      <vt:lpstr>Wingdings</vt:lpstr>
      <vt:lpstr>Title - Basic Gradient</vt:lpstr>
      <vt:lpstr>Title - Photo</vt:lpstr>
      <vt:lpstr>Transition</vt:lpstr>
      <vt:lpstr>Title - Texture Gradient</vt:lpstr>
      <vt:lpstr>Title - Basic Solid</vt:lpstr>
      <vt:lpstr>Content</vt:lpstr>
      <vt:lpstr>Full Blank Slide</vt:lpstr>
      <vt:lpstr>Infant Falls</vt:lpstr>
      <vt:lpstr>PowerPoint Presentation</vt:lpstr>
      <vt:lpstr>Recommendations for Infant Fall -To standardize the process of evaluation and management of neonates who experience a  fall or drop to the ground during hospitalization after birth. -Upon discovery of an infant fall:  1. Transfer infant to the nursery radiant warmer and place pulse oximetry on baby to  initiate monitoring.  2. Notify physician on call.  3. Admit to NICU for observation for minimum of 24 hours continuous cardiovascular  monitoring.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Neonatal Data Review Kaiser Permanente Northern California Kaiser Permanente Southern California CCS Regional Cooperative Agreement Meeting August 31, 2020  Data Prepared by: Perinatal Research Unit, Division of Research, KPNC Department of Clinical Analysis, KPSC</dc:title>
  <dc:creator>Marielle H Nguyen</dc:creator>
  <cp:lastModifiedBy>Marielle H Nguyen</cp:lastModifiedBy>
  <cp:revision>42</cp:revision>
  <dcterms:created xsi:type="dcterms:W3CDTF">2020-10-13T04:59:31Z</dcterms:created>
  <dcterms:modified xsi:type="dcterms:W3CDTF">2021-04-22T16:24:54Z</dcterms:modified>
</cp:coreProperties>
</file>